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80" r:id="rId23"/>
    <p:sldId id="281" r:id="rId24"/>
    <p:sldId id="279" r:id="rId25"/>
    <p:sldId id="282" r:id="rId26"/>
    <p:sldId id="277" r:id="rId27"/>
  </p:sldIdLst>
  <p:sldSz cx="9144000" cy="6858000" type="screen4x3"/>
  <p:notesSz cx="6858000" cy="9144000"/>
  <p:embeddedFontLst>
    <p:embeddedFont>
      <p:font typeface="Prompt SemiBold" panose="00000700000000000000" charset="-34"/>
      <p:regular r:id="rId29"/>
      <p:bold r:id="rId30"/>
      <p:italic r:id="rId31"/>
      <p:boldItalic r:id="rId32"/>
    </p:embeddedFont>
    <p:embeddedFont>
      <p:font typeface="Kanit" panose="020B0604020202020204" charset="-34"/>
      <p:regular r:id="rId33"/>
      <p:bold r:id="rId34"/>
      <p:italic r:id="rId35"/>
      <p:boldItalic r:id="rId36"/>
    </p:embeddedFont>
    <p:embeddedFont>
      <p:font typeface="Prompt Medium" panose="00000600000000000000" charset="-34"/>
      <p:regular r:id="rId37"/>
      <p:bold r:id="rId38"/>
      <p:italic r:id="rId39"/>
      <p:boldItalic r:id="rId40"/>
    </p:embeddedFont>
    <p:embeddedFont>
      <p:font typeface="Roboto" panose="02000000000000000000" pitchFamily="2" charset="0"/>
      <p:regular r:id="rId41"/>
      <p:bold r:id="rId42"/>
      <p:italic r:id="rId43"/>
      <p:boldItalic r:id="rId44"/>
    </p:embeddedFont>
    <p:embeddedFont>
      <p:font typeface="Walter Turncoat" panose="02000000000000000000" pitchFamily="2" charset="0"/>
      <p:regular r:id="rId45"/>
    </p:embeddedFont>
    <p:embeddedFont>
      <p:font typeface="Kanit SemiBold" panose="020B0604020202020204" charset="-34"/>
      <p:regular r:id="rId46"/>
      <p:bold r:id="rId47"/>
      <p:italic r:id="rId48"/>
      <p:boldItalic r:id="rId49"/>
    </p:embeddedFont>
    <p:embeddedFont>
      <p:font typeface="Prompt" panose="020B0604020202020204" charset="-34"/>
      <p:regular r:id="rId50"/>
      <p:bold r:id="rId51"/>
      <p:italic r:id="rId52"/>
      <p:boldItalic r:id="rId53"/>
    </p:embeddedFont>
    <p:embeddedFont>
      <p:font typeface="Arabica" panose="02000000000000000000" pitchFamily="2" charset="0"/>
      <p:regular r:id="rId54"/>
      <p:italic r:id="rId5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D9EEB"/>
    <a:srgbClr val="9FBEF0"/>
    <a:srgbClr val="B45F0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1106" y="1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1.fntdata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42" Type="http://schemas.openxmlformats.org/officeDocument/2006/relationships/font" Target="fonts/font14.fntdata"/><Relationship Id="rId47" Type="http://schemas.openxmlformats.org/officeDocument/2006/relationships/font" Target="fonts/font19.fntdata"/><Relationship Id="rId50" Type="http://schemas.openxmlformats.org/officeDocument/2006/relationships/font" Target="fonts/font22.fntdata"/><Relationship Id="rId55" Type="http://schemas.openxmlformats.org/officeDocument/2006/relationships/font" Target="fonts/font27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1.fntdata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45" Type="http://schemas.openxmlformats.org/officeDocument/2006/relationships/font" Target="fonts/font17.fntdata"/><Relationship Id="rId53" Type="http://schemas.openxmlformats.org/officeDocument/2006/relationships/font" Target="fonts/font25.fntdata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font" Target="fonts/font15.fntdata"/><Relationship Id="rId48" Type="http://schemas.openxmlformats.org/officeDocument/2006/relationships/font" Target="fonts/font20.fntdata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font" Target="fonts/font23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46" Type="http://schemas.openxmlformats.org/officeDocument/2006/relationships/font" Target="fonts/font18.fntdata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3.fntdata"/><Relationship Id="rId54" Type="http://schemas.openxmlformats.org/officeDocument/2006/relationships/font" Target="fonts/font2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49" Type="http://schemas.openxmlformats.org/officeDocument/2006/relationships/font" Target="fonts/font21.fntdata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font" Target="fonts/font3.fntdata"/><Relationship Id="rId44" Type="http://schemas.openxmlformats.org/officeDocument/2006/relationships/font" Target="fonts/font16.fntdata"/><Relationship Id="rId52" Type="http://schemas.openxmlformats.org/officeDocument/2006/relationships/font" Target="fonts/font2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png>
</file>

<file path=ppt/media/image30.jpg>
</file>

<file path=ppt/media/image31.jp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34f2bcae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34f2bcae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34f2bcaee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334f2bcaee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34f2bcaee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334f2bcaee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34f2bcaee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334f2bcaee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334f2bcaee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334f2bcaee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334f2bcaee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334f2bcaee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334fb8437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334fb8437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334f2bcaee_0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334f2bcaee_0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334f2bcaee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334f2bcaee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334f2bcaee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334f2bcaee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334f2bcaee_0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334f2bcaee_0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34f2bcaee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34f2bcaee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34f2bcaee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334f2bcaee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334f2bcaee_0_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334f2bcaee_0_1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334f2bcaee_0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334f2bcaee_0_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34f2bcaee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334f2bcaee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34f2bcaee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34f2bcaee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34f2bcaee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34f2bcaee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34f2bcaee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34f2bcaee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34f2bcaee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334f2bcaee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34f2bcaee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34f2bcaee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34f2bcaee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34f2bcaee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/>
          <p:nvPr/>
        </p:nvSpPr>
        <p:spPr>
          <a:xfrm flipH="1">
            <a:off x="8246400" y="5661233"/>
            <a:ext cx="897600" cy="11967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14"/>
          <p:cNvSpPr/>
          <p:nvPr/>
        </p:nvSpPr>
        <p:spPr>
          <a:xfrm flipH="1">
            <a:off x="8246400" y="5661167"/>
            <a:ext cx="897600" cy="11967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ctrTitle"/>
          </p:nvPr>
        </p:nvSpPr>
        <p:spPr>
          <a:xfrm>
            <a:off x="390525" y="2425700"/>
            <a:ext cx="8222100" cy="1244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ubTitle" idx="1"/>
          </p:nvPr>
        </p:nvSpPr>
        <p:spPr>
          <a:xfrm>
            <a:off x="390525" y="3718840"/>
            <a:ext cx="8222100" cy="577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sldNum" idx="12"/>
          </p:nvPr>
        </p:nvSpPr>
        <p:spPr>
          <a:xfrm>
            <a:off x="8523541" y="6260831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4"/>
        </a:soli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3"/>
          <p:cNvSpPr txBox="1">
            <a:spLocks noGrp="1"/>
          </p:cNvSpPr>
          <p:nvPr>
            <p:ph type="title" hasCustomPrompt="1"/>
          </p:nvPr>
        </p:nvSpPr>
        <p:spPr>
          <a:xfrm>
            <a:off x="475500" y="1678033"/>
            <a:ext cx="8222100" cy="26181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4" name="Google Shape;104;p23"/>
          <p:cNvSpPr txBox="1">
            <a:spLocks noGrp="1"/>
          </p:cNvSpPr>
          <p:nvPr>
            <p:ph type="body" idx="1"/>
          </p:nvPr>
        </p:nvSpPr>
        <p:spPr>
          <a:xfrm>
            <a:off x="475500" y="4406167"/>
            <a:ext cx="8222100" cy="1734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05" name="Google Shape;105;p23"/>
          <p:cNvSpPr txBox="1">
            <a:spLocks noGrp="1"/>
          </p:cNvSpPr>
          <p:nvPr>
            <p:ph type="sldNum" idx="12"/>
          </p:nvPr>
        </p:nvSpPr>
        <p:spPr>
          <a:xfrm>
            <a:off x="8523541" y="6260831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4"/>
          <p:cNvSpPr txBox="1">
            <a:spLocks noGrp="1"/>
          </p:cNvSpPr>
          <p:nvPr>
            <p:ph type="sldNum" idx="12"/>
          </p:nvPr>
        </p:nvSpPr>
        <p:spPr>
          <a:xfrm>
            <a:off x="8523541" y="6260831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>
            <a:spLocks noGrp="1"/>
          </p:cNvSpPr>
          <p:nvPr>
            <p:ph type="title"/>
          </p:nvPr>
        </p:nvSpPr>
        <p:spPr>
          <a:xfrm>
            <a:off x="460950" y="2753800"/>
            <a:ext cx="8222100" cy="135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sldNum" idx="12"/>
          </p:nvPr>
        </p:nvSpPr>
        <p:spPr>
          <a:xfrm>
            <a:off x="8523541" y="6260831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/>
          <p:nvPr/>
        </p:nvSpPr>
        <p:spPr>
          <a:xfrm rot="10800000" flipH="1">
            <a:off x="0" y="2247900"/>
            <a:ext cx="9144000" cy="4610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6"/>
          <p:cNvSpPr/>
          <p:nvPr/>
        </p:nvSpPr>
        <p:spPr>
          <a:xfrm>
            <a:off x="0" y="2248000"/>
            <a:ext cx="9144000" cy="1449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title"/>
          </p:nvPr>
        </p:nvSpPr>
        <p:spPr>
          <a:xfrm>
            <a:off x="471900" y="984967"/>
            <a:ext cx="8222100" cy="1023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body" idx="1"/>
          </p:nvPr>
        </p:nvSpPr>
        <p:spPr>
          <a:xfrm>
            <a:off x="471900" y="2558767"/>
            <a:ext cx="8222100" cy="3613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16"/>
          <p:cNvSpPr txBox="1">
            <a:spLocks noGrp="1"/>
          </p:cNvSpPr>
          <p:nvPr>
            <p:ph type="sldNum" idx="12"/>
          </p:nvPr>
        </p:nvSpPr>
        <p:spPr>
          <a:xfrm>
            <a:off x="8523541" y="6260831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/>
          <p:nvPr/>
        </p:nvSpPr>
        <p:spPr>
          <a:xfrm rot="10800000" flipH="1">
            <a:off x="0" y="2247900"/>
            <a:ext cx="9144000" cy="4610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17"/>
          <p:cNvSpPr/>
          <p:nvPr/>
        </p:nvSpPr>
        <p:spPr>
          <a:xfrm>
            <a:off x="0" y="2248000"/>
            <a:ext cx="9144000" cy="1449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17"/>
          <p:cNvSpPr txBox="1">
            <a:spLocks noGrp="1"/>
          </p:cNvSpPr>
          <p:nvPr>
            <p:ph type="title"/>
          </p:nvPr>
        </p:nvSpPr>
        <p:spPr>
          <a:xfrm>
            <a:off x="471900" y="984967"/>
            <a:ext cx="8222100" cy="1023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7"/>
          <p:cNvSpPr txBox="1">
            <a:spLocks noGrp="1"/>
          </p:cNvSpPr>
          <p:nvPr>
            <p:ph type="body" idx="1"/>
          </p:nvPr>
        </p:nvSpPr>
        <p:spPr>
          <a:xfrm>
            <a:off x="471900" y="2558767"/>
            <a:ext cx="3999900" cy="3613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4" name="Google Shape;74;p17"/>
          <p:cNvSpPr txBox="1">
            <a:spLocks noGrp="1"/>
          </p:cNvSpPr>
          <p:nvPr>
            <p:ph type="body" idx="2"/>
          </p:nvPr>
        </p:nvSpPr>
        <p:spPr>
          <a:xfrm>
            <a:off x="4694250" y="2558767"/>
            <a:ext cx="3999900" cy="3613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5" name="Google Shape;75;p17"/>
          <p:cNvSpPr txBox="1">
            <a:spLocks noGrp="1"/>
          </p:cNvSpPr>
          <p:nvPr>
            <p:ph type="sldNum" idx="12"/>
          </p:nvPr>
        </p:nvSpPr>
        <p:spPr>
          <a:xfrm>
            <a:off x="8523541" y="6260831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8"/>
          <p:cNvSpPr/>
          <p:nvPr/>
        </p:nvSpPr>
        <p:spPr>
          <a:xfrm rot="10800000" flipH="1">
            <a:off x="0" y="875100"/>
            <a:ext cx="9144000" cy="5982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18"/>
          <p:cNvSpPr/>
          <p:nvPr/>
        </p:nvSpPr>
        <p:spPr>
          <a:xfrm>
            <a:off x="0" y="875133"/>
            <a:ext cx="9144000" cy="1449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18"/>
          <p:cNvSpPr txBox="1">
            <a:spLocks noGrp="1"/>
          </p:cNvSpPr>
          <p:nvPr>
            <p:ph type="title"/>
          </p:nvPr>
        </p:nvSpPr>
        <p:spPr>
          <a:xfrm>
            <a:off x="98250" y="21800"/>
            <a:ext cx="8826600" cy="80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0" name="Google Shape;80;p18"/>
          <p:cNvSpPr txBox="1">
            <a:spLocks noGrp="1"/>
          </p:cNvSpPr>
          <p:nvPr>
            <p:ph type="sldNum" idx="12"/>
          </p:nvPr>
        </p:nvSpPr>
        <p:spPr>
          <a:xfrm>
            <a:off x="8523541" y="6260831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9"/>
          <p:cNvSpPr txBox="1"/>
          <p:nvPr/>
        </p:nvSpPr>
        <p:spPr>
          <a:xfrm rot="10800000" flipH="1">
            <a:off x="3276600" y="33"/>
            <a:ext cx="58674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9"/>
          <p:cNvSpPr/>
          <p:nvPr/>
        </p:nvSpPr>
        <p:spPr>
          <a:xfrm rot="-5400000">
            <a:off x="-98100" y="3374700"/>
            <a:ext cx="6858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19"/>
          <p:cNvSpPr txBox="1">
            <a:spLocks noGrp="1"/>
          </p:cNvSpPr>
          <p:nvPr>
            <p:ph type="title"/>
          </p:nvPr>
        </p:nvSpPr>
        <p:spPr>
          <a:xfrm>
            <a:off x="226078" y="477067"/>
            <a:ext cx="2808000" cy="12711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5" name="Google Shape;85;p19"/>
          <p:cNvSpPr txBox="1">
            <a:spLocks noGrp="1"/>
          </p:cNvSpPr>
          <p:nvPr>
            <p:ph type="body" idx="1"/>
          </p:nvPr>
        </p:nvSpPr>
        <p:spPr>
          <a:xfrm>
            <a:off x="226075" y="1954400"/>
            <a:ext cx="2808000" cy="4218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6" name="Google Shape;86;p19"/>
          <p:cNvSpPr txBox="1">
            <a:spLocks noGrp="1"/>
          </p:cNvSpPr>
          <p:nvPr>
            <p:ph type="sldNum" idx="12"/>
          </p:nvPr>
        </p:nvSpPr>
        <p:spPr>
          <a:xfrm>
            <a:off x="8523541" y="6260831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0"/>
          <p:cNvSpPr txBox="1">
            <a:spLocks noGrp="1"/>
          </p:cNvSpPr>
          <p:nvPr>
            <p:ph type="title"/>
          </p:nvPr>
        </p:nvSpPr>
        <p:spPr>
          <a:xfrm>
            <a:off x="490250" y="651000"/>
            <a:ext cx="6227100" cy="545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89" name="Google Shape;89;p20"/>
          <p:cNvSpPr txBox="1">
            <a:spLocks noGrp="1"/>
          </p:cNvSpPr>
          <p:nvPr>
            <p:ph type="sldNum" idx="12"/>
          </p:nvPr>
        </p:nvSpPr>
        <p:spPr>
          <a:xfrm>
            <a:off x="8523541" y="6260831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1"/>
          <p:cNvSpPr/>
          <p:nvPr/>
        </p:nvSpPr>
        <p:spPr>
          <a:xfrm flipH="1">
            <a:off x="0" y="0"/>
            <a:ext cx="457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21"/>
          <p:cNvSpPr/>
          <p:nvPr/>
        </p:nvSpPr>
        <p:spPr>
          <a:xfrm rot="5400000">
            <a:off x="1089325" y="3375050"/>
            <a:ext cx="68571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21"/>
          <p:cNvSpPr txBox="1">
            <a:spLocks noGrp="1"/>
          </p:cNvSpPr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21"/>
          <p:cNvSpPr txBox="1">
            <a:spLocks noGrp="1"/>
          </p:cNvSpPr>
          <p:nvPr>
            <p:ph type="subTitle" idx="1"/>
          </p:nvPr>
        </p:nvSpPr>
        <p:spPr>
          <a:xfrm>
            <a:off x="265500" y="3705956"/>
            <a:ext cx="4045200" cy="1646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5" name="Google Shape;95;p21"/>
          <p:cNvSpPr txBox="1">
            <a:spLocks noGrp="1"/>
          </p:cNvSpPr>
          <p:nvPr>
            <p:ph type="body" idx="2"/>
          </p:nvPr>
        </p:nvSpPr>
        <p:spPr>
          <a:xfrm>
            <a:off x="4939500" y="965600"/>
            <a:ext cx="3837000" cy="49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21"/>
          <p:cNvSpPr txBox="1">
            <a:spLocks noGrp="1"/>
          </p:cNvSpPr>
          <p:nvPr>
            <p:ph type="sldNum" idx="12"/>
          </p:nvPr>
        </p:nvSpPr>
        <p:spPr>
          <a:xfrm>
            <a:off x="8523541" y="6260831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2"/>
          <p:cNvSpPr txBox="1"/>
          <p:nvPr/>
        </p:nvSpPr>
        <p:spPr>
          <a:xfrm rot="10800000" flipH="1">
            <a:off x="0" y="-100"/>
            <a:ext cx="9144000" cy="6261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22"/>
          <p:cNvSpPr/>
          <p:nvPr/>
        </p:nvSpPr>
        <p:spPr>
          <a:xfrm rot="10800000" flipH="1">
            <a:off x="0" y="6163733"/>
            <a:ext cx="9144000" cy="987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2"/>
          <p:cNvSpPr txBox="1">
            <a:spLocks noGrp="1"/>
          </p:cNvSpPr>
          <p:nvPr>
            <p:ph type="body" idx="1"/>
          </p:nvPr>
        </p:nvSpPr>
        <p:spPr>
          <a:xfrm>
            <a:off x="57150" y="6262433"/>
            <a:ext cx="8382000" cy="59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101" name="Google Shape;101;p22"/>
          <p:cNvSpPr txBox="1">
            <a:spLocks noGrp="1"/>
          </p:cNvSpPr>
          <p:nvPr>
            <p:ph type="sldNum" idx="12"/>
          </p:nvPr>
        </p:nvSpPr>
        <p:spPr>
          <a:xfrm>
            <a:off x="8523541" y="6260831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chemeClr val="dk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471900" y="984967"/>
            <a:ext cx="8222100" cy="10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471900" y="2558767"/>
            <a:ext cx="8222100" cy="36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523541" y="6260831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h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://github.com/netpieio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8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dewninjathai.blogspot.com/2018/04/lsm9ds1-netpie-freeboard.html" TargetMode="External"/><Relationship Id="rId2" Type="http://schemas.openxmlformats.org/officeDocument/2006/relationships/hyperlink" Target="http://dewninjathai.blogspot.com/2017/07/freeboard-slider-esp8266-microgear.html" TargetMode="Externa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dewninjathai.blogspot.com/2018/04/2-esp32-netpie.html" TargetMode="External"/><Relationship Id="rId2" Type="http://schemas.openxmlformats.org/officeDocument/2006/relationships/hyperlink" Target="http://dewninjathai.blogspot.com/2018/04/netpie-app.html" TargetMode="Externa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dewninjathai.blogspot.com/2018/05/push-notification-netpie-app.html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5"/>
          <p:cNvSpPr txBox="1"/>
          <p:nvPr/>
        </p:nvSpPr>
        <p:spPr>
          <a:xfrm>
            <a:off x="460950" y="2751900"/>
            <a:ext cx="8222100" cy="22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" sz="4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Part 2: </a:t>
            </a:r>
            <a:r>
              <a:rPr lang="th" sz="4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NETPIE Introduction</a:t>
            </a:r>
            <a:endParaRPr sz="4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" sz="4800">
                <a:solidFill>
                  <a:schemeClr val="lt1"/>
                </a:solidFill>
                <a:latin typeface="Kanit"/>
                <a:ea typeface="Kanit"/>
                <a:cs typeface="Kanit"/>
                <a:sym typeface="Kanit"/>
              </a:rPr>
              <a:t>(IoT Activity Kit)</a:t>
            </a:r>
            <a:endParaRPr sz="4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" name="Google Shape;113;p25"/>
          <p:cNvSpPr txBox="1"/>
          <p:nvPr/>
        </p:nvSpPr>
        <p:spPr>
          <a:xfrm>
            <a:off x="460950" y="5081090"/>
            <a:ext cx="8222100" cy="646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" sz="24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by NETPIE.io</a:t>
            </a:r>
            <a:endParaRPr lang="en-GB" sz="24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" name="Google Shape;114;p25"/>
          <p:cNvSpPr/>
          <p:nvPr/>
        </p:nvSpPr>
        <p:spPr>
          <a:xfrm>
            <a:off x="0" y="0"/>
            <a:ext cx="9144000" cy="28443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5" name="Google Shape;115;p25" descr="1*r_g-_Dhnw8aa-vSU5LDGgw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9850" y="775838"/>
            <a:ext cx="4824282" cy="130256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FDF453D-7CF5-4D86-9AF6-DB8C73FC4905}"/>
              </a:ext>
            </a:extLst>
          </p:cNvPr>
          <p:cNvSpPr txBox="1"/>
          <p:nvPr/>
        </p:nvSpPr>
        <p:spPr>
          <a:xfrm>
            <a:off x="92617" y="6451042"/>
            <a:ext cx="83920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accent1">
                    <a:lumMod val="50000"/>
                  </a:schemeClr>
                </a:solidFill>
              </a:rPr>
              <a:t>Customized and presented by </a:t>
            </a:r>
            <a:r>
              <a:rPr lang="en-GB" dirty="0" err="1">
                <a:solidFill>
                  <a:schemeClr val="accent1">
                    <a:lumMod val="50000"/>
                  </a:schemeClr>
                </a:solidFill>
              </a:rPr>
              <a:t>Dr.Varodom</a:t>
            </a:r>
            <a:r>
              <a:rPr lang="en-GB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GB" dirty="0" err="1">
                <a:solidFill>
                  <a:schemeClr val="accent1">
                    <a:lumMod val="50000"/>
                  </a:schemeClr>
                </a:solidFill>
              </a:rPr>
              <a:t>Toochinda</a:t>
            </a:r>
            <a:r>
              <a:rPr lang="en-GB" dirty="0">
                <a:solidFill>
                  <a:schemeClr val="accent1">
                    <a:lumMod val="50000"/>
                  </a:schemeClr>
                </a:solidFill>
              </a:rPr>
              <a:t>, Nov </a:t>
            </a:r>
            <a:r>
              <a:rPr lang="en-GB" dirty="0" smtClean="0">
                <a:solidFill>
                  <a:schemeClr val="accent1">
                    <a:lumMod val="50000"/>
                  </a:schemeClr>
                </a:solidFill>
              </a:rPr>
              <a:t>2018, Last edited by </a:t>
            </a:r>
            <a:r>
              <a:rPr lang="en-GB" dirty="0" err="1" smtClean="0">
                <a:solidFill>
                  <a:schemeClr val="accent1">
                    <a:lumMod val="50000"/>
                  </a:schemeClr>
                </a:solidFill>
              </a:rPr>
              <a:t>Aimaschana</a:t>
            </a:r>
            <a:r>
              <a:rPr lang="en-GB" dirty="0" smtClean="0">
                <a:solidFill>
                  <a:schemeClr val="accent1">
                    <a:lumMod val="50000"/>
                  </a:schemeClr>
                </a:solidFill>
              </a:rPr>
              <a:t> Dec 2018</a:t>
            </a:r>
          </a:p>
          <a:p>
            <a:endParaRPr lang="en-GB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4"/>
          <p:cNvSpPr txBox="1">
            <a:spLocks noGrp="1"/>
          </p:cNvSpPr>
          <p:nvPr>
            <p:ph type="title"/>
          </p:nvPr>
        </p:nvSpPr>
        <p:spPr>
          <a:xfrm>
            <a:off x="98250" y="21800"/>
            <a:ext cx="8826600" cy="80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h" sz="3000">
                <a:latin typeface="Prompt"/>
                <a:ea typeface="Prompt"/>
                <a:cs typeface="Prompt"/>
                <a:sym typeface="Prompt"/>
              </a:rPr>
              <a:t>Open-source library</a:t>
            </a:r>
            <a:endParaRPr sz="3000">
              <a:latin typeface="Prompt"/>
              <a:ea typeface="Prompt"/>
              <a:cs typeface="Prompt"/>
              <a:sym typeface="Prompt"/>
            </a:endParaRPr>
          </a:p>
        </p:txBody>
      </p:sp>
      <p:pic>
        <p:nvPicPr>
          <p:cNvPr id="174" name="Google Shape;17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1663" y="1698775"/>
            <a:ext cx="3341606" cy="3534863"/>
          </a:xfrm>
          <a:prstGeom prst="rect">
            <a:avLst/>
          </a:prstGeom>
          <a:noFill/>
          <a:ln w="19050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75" name="Google Shape;175;p34"/>
          <p:cNvSpPr txBox="1"/>
          <p:nvPr/>
        </p:nvSpPr>
        <p:spPr>
          <a:xfrm>
            <a:off x="523350" y="1199300"/>
            <a:ext cx="4179000" cy="547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Courier New"/>
              <a:buChar char="●"/>
            </a:pPr>
            <a:r>
              <a:rPr lang="th" sz="2400" b="1" dirty="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NodeJS</a:t>
            </a:r>
            <a:endParaRPr sz="2400" b="1" dirty="0">
              <a:solidFill>
                <a:srgbClr val="6AA84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Courier New"/>
              <a:buChar char="●"/>
            </a:pPr>
            <a:r>
              <a:rPr lang="th" sz="2400" b="1" dirty="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Python</a:t>
            </a:r>
            <a:endParaRPr sz="2400" b="1" dirty="0">
              <a:solidFill>
                <a:srgbClr val="6AA84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Courier New"/>
              <a:buChar char="●"/>
            </a:pPr>
            <a:r>
              <a:rPr lang="th" sz="2400" b="1" dirty="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HTML5 Javascript</a:t>
            </a:r>
            <a:endParaRPr sz="2400" b="1" dirty="0">
              <a:solidFill>
                <a:srgbClr val="6AA84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Courier New"/>
              <a:buChar char="●"/>
            </a:pPr>
            <a:r>
              <a:rPr lang="th" sz="2400" b="1" dirty="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Arduino</a:t>
            </a:r>
            <a:endParaRPr sz="2400" b="1" dirty="0">
              <a:solidFill>
                <a:srgbClr val="6AA84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Courier New"/>
              <a:buChar char="●"/>
            </a:pPr>
            <a:r>
              <a:rPr lang="th" sz="2400" b="1" dirty="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ESP8266 Arduino</a:t>
            </a:r>
            <a:endParaRPr sz="2400" b="1" dirty="0">
              <a:solidFill>
                <a:srgbClr val="6AA84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Courier New"/>
              <a:buChar char="●"/>
            </a:pPr>
            <a:r>
              <a:rPr lang="th" sz="2400" b="1" dirty="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Android Studio</a:t>
            </a:r>
            <a:endParaRPr sz="2400" b="1" dirty="0">
              <a:solidFill>
                <a:srgbClr val="6AA84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Courier New"/>
              <a:buChar char="●"/>
            </a:pPr>
            <a:r>
              <a:rPr lang="th" sz="2400" b="1" dirty="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C#</a:t>
            </a:r>
            <a:endParaRPr sz="2400" b="1" dirty="0">
              <a:solidFill>
                <a:srgbClr val="6AA84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Courier New"/>
              <a:buChar char="●"/>
            </a:pPr>
            <a:r>
              <a:rPr lang="th" sz="2400" b="1" dirty="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JAVA</a:t>
            </a:r>
            <a:endParaRPr sz="2400" b="1" dirty="0">
              <a:solidFill>
                <a:srgbClr val="6AA84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Courier New"/>
              <a:buChar char="●"/>
            </a:pPr>
            <a:r>
              <a:rPr lang="th" sz="2400" b="1" dirty="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RESTful API</a:t>
            </a:r>
            <a:endParaRPr sz="2400" b="1" dirty="0">
              <a:solidFill>
                <a:srgbClr val="6AA84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2400"/>
              <a:buFont typeface="Courier New"/>
              <a:buChar char="●"/>
            </a:pPr>
            <a:r>
              <a:rPr lang="en-US" sz="2400" b="1" dirty="0" smtClean="0">
                <a:solidFill>
                  <a:srgbClr val="E06666"/>
                </a:solidFill>
                <a:latin typeface="Courier New"/>
                <a:ea typeface="Courier New"/>
                <a:cs typeface="Courier New"/>
                <a:sym typeface="Courier New"/>
              </a:rPr>
              <a:t>More coming soon…</a:t>
            </a:r>
            <a:endParaRPr sz="2400" b="1" dirty="0">
              <a:solidFill>
                <a:srgbClr val="E06666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1" dirty="0">
              <a:solidFill>
                <a:srgbClr val="93C47D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76" name="Google Shape;176;p34"/>
          <p:cNvSpPr txBox="1"/>
          <p:nvPr/>
        </p:nvSpPr>
        <p:spPr>
          <a:xfrm>
            <a:off x="4165488" y="1034275"/>
            <a:ext cx="4747800" cy="6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h" sz="2200" b="1" u="sng">
                <a:solidFill>
                  <a:srgbClr val="3C78D8"/>
                </a:solidFill>
                <a:latin typeface="Courier New"/>
                <a:ea typeface="Courier New"/>
                <a:cs typeface="Courier New"/>
                <a:sym typeface="Courier New"/>
                <a:hlinkClick r:id="rId4"/>
              </a:rPr>
              <a:t>https://github.com/netpieio</a:t>
            </a:r>
            <a:endParaRPr sz="2200" b="1" u="sng">
              <a:solidFill>
                <a:srgbClr val="3C78D8"/>
              </a:solidFill>
              <a:latin typeface="Courier New"/>
              <a:ea typeface="Courier New"/>
              <a:cs typeface="Courier New"/>
              <a:sym typeface="Courier New"/>
              <a:hlinkClick r:id="rId4"/>
            </a:endParaRPr>
          </a:p>
        </p:txBody>
      </p:sp>
      <p:sp>
        <p:nvSpPr>
          <p:cNvPr id="177" name="Google Shape;177;p34"/>
          <p:cNvSpPr txBox="1"/>
          <p:nvPr/>
        </p:nvSpPr>
        <p:spPr>
          <a:xfrm>
            <a:off x="321850" y="1242425"/>
            <a:ext cx="3821100" cy="446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34"/>
          <p:cNvSpPr/>
          <p:nvPr/>
        </p:nvSpPr>
        <p:spPr>
          <a:xfrm>
            <a:off x="402300" y="1242425"/>
            <a:ext cx="3640200" cy="4464300"/>
          </a:xfrm>
          <a:prstGeom prst="rect">
            <a:avLst/>
          </a:prstGeom>
          <a:noFill/>
          <a:ln w="9525" cap="flat" cmpd="sng">
            <a:solidFill>
              <a:srgbClr val="99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34"/>
          <p:cNvSpPr txBox="1"/>
          <p:nvPr/>
        </p:nvSpPr>
        <p:spPr>
          <a:xfrm>
            <a:off x="502875" y="940750"/>
            <a:ext cx="7352700" cy="85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h">
                <a:solidFill>
                  <a:srgbClr val="9900FF"/>
                </a:solidFill>
              </a:rPr>
              <a:t>MQTT</a:t>
            </a:r>
            <a:endParaRPr>
              <a:solidFill>
                <a:srgbClr val="9900FF"/>
              </a:solidFill>
            </a:endParaRPr>
          </a:p>
        </p:txBody>
      </p:sp>
      <p:sp>
        <p:nvSpPr>
          <p:cNvPr id="180" name="Google Shape;180;p34"/>
          <p:cNvSpPr txBox="1"/>
          <p:nvPr/>
        </p:nvSpPr>
        <p:spPr>
          <a:xfrm>
            <a:off x="3447387" y="5826575"/>
            <a:ext cx="872400" cy="85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h">
                <a:solidFill>
                  <a:srgbClr val="0000FF"/>
                </a:solidFill>
              </a:rPr>
              <a:t>HTTP</a:t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181" name="Google Shape;181;p34"/>
          <p:cNvSpPr/>
          <p:nvPr/>
        </p:nvSpPr>
        <p:spPr>
          <a:xfrm>
            <a:off x="381271" y="5826575"/>
            <a:ext cx="3016800" cy="342000"/>
          </a:xfrm>
          <a:prstGeom prst="rect">
            <a:avLst/>
          </a:prstGeom>
          <a:noFill/>
          <a:ln w="9525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5"/>
          <p:cNvSpPr txBox="1">
            <a:spLocks noGrp="1"/>
          </p:cNvSpPr>
          <p:nvPr>
            <p:ph type="title"/>
          </p:nvPr>
        </p:nvSpPr>
        <p:spPr>
          <a:xfrm>
            <a:off x="98250" y="21800"/>
            <a:ext cx="8826600" cy="80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h" sz="3000">
                <a:latin typeface="Kanit"/>
                <a:ea typeface="Kanit"/>
                <a:cs typeface="Kanit"/>
                <a:sym typeface="Kanit"/>
              </a:rPr>
              <a:t>NETPIE.io</a:t>
            </a:r>
            <a:endParaRPr sz="3000">
              <a:latin typeface="Kanit"/>
              <a:ea typeface="Kanit"/>
              <a:cs typeface="Kanit"/>
              <a:sym typeface="Kanit"/>
            </a:endParaRPr>
          </a:p>
        </p:txBody>
      </p:sp>
      <p:pic>
        <p:nvPicPr>
          <p:cNvPr id="187" name="Google Shape;18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1024" y="1241586"/>
            <a:ext cx="4761196" cy="3192777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35"/>
          <p:cNvSpPr txBox="1"/>
          <p:nvPr/>
        </p:nvSpPr>
        <p:spPr>
          <a:xfrm>
            <a:off x="289050" y="4754425"/>
            <a:ext cx="8445000" cy="146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" sz="3000" dirty="0">
                <a:solidFill>
                  <a:srgbClr val="E06666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https://netpie.io</a:t>
            </a:r>
            <a:endParaRPr sz="3000" dirty="0">
              <a:solidFill>
                <a:srgbClr val="E06666"/>
              </a:solidFill>
              <a:latin typeface="Kanit SemiBold"/>
              <a:ea typeface="Kanit SemiBold"/>
              <a:cs typeface="Kanit SemiBold"/>
              <a:sym typeface="Kanit SemiBold"/>
            </a:endParaRP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dirty="0" smtClean="0">
                <a:solidFill>
                  <a:srgbClr val="38761D"/>
                </a:solidFill>
                <a:latin typeface="Prompt SemiBold"/>
                <a:ea typeface="Prompt SemiBold"/>
                <a:cs typeface="Prompt SemiBold"/>
                <a:sym typeface="Prompt SemiBold"/>
              </a:rPr>
              <a:t>Free 100 credits with unlimited time !</a:t>
            </a:r>
            <a:endParaRPr sz="2600" dirty="0">
              <a:solidFill>
                <a:srgbClr val="38761D"/>
              </a:solidFill>
              <a:latin typeface="Prompt SemiBold"/>
              <a:ea typeface="Prompt SemiBold"/>
              <a:cs typeface="Prompt SemiBold"/>
              <a:sym typeface="Prompt SemiBol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6"/>
          <p:cNvSpPr txBox="1">
            <a:spLocks noGrp="1"/>
          </p:cNvSpPr>
          <p:nvPr>
            <p:ph type="title"/>
          </p:nvPr>
        </p:nvSpPr>
        <p:spPr>
          <a:xfrm>
            <a:off x="98250" y="21800"/>
            <a:ext cx="8826600" cy="80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h" sz="3000">
                <a:latin typeface="Kanit"/>
                <a:ea typeface="Kanit"/>
                <a:cs typeface="Kanit"/>
                <a:sym typeface="Kanit"/>
              </a:rPr>
              <a:t>Application ID</a:t>
            </a:r>
            <a:endParaRPr sz="3000">
              <a:latin typeface="Kanit"/>
              <a:ea typeface="Kanit"/>
              <a:cs typeface="Kanit"/>
              <a:sym typeface="Kanit"/>
            </a:endParaRPr>
          </a:p>
        </p:txBody>
      </p:sp>
      <p:pic>
        <p:nvPicPr>
          <p:cNvPr id="194" name="Google Shape;19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4100" y="1516388"/>
            <a:ext cx="4400550" cy="2085975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95" name="Google Shape;195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24100" y="4379000"/>
            <a:ext cx="4400550" cy="1300163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96" name="Google Shape;196;p36"/>
          <p:cNvSpPr/>
          <p:nvPr/>
        </p:nvSpPr>
        <p:spPr>
          <a:xfrm>
            <a:off x="2622450" y="1849350"/>
            <a:ext cx="1865100" cy="7779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36"/>
          <p:cNvSpPr/>
          <p:nvPr/>
        </p:nvSpPr>
        <p:spPr>
          <a:xfrm>
            <a:off x="3283150" y="4725450"/>
            <a:ext cx="1865100" cy="4413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36"/>
          <p:cNvSpPr txBox="1"/>
          <p:nvPr/>
        </p:nvSpPr>
        <p:spPr>
          <a:xfrm>
            <a:off x="784050" y="1849350"/>
            <a:ext cx="13131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h" sz="2400" b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APPID</a:t>
            </a:r>
            <a:endParaRPr sz="2400" b="1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99" name="Google Shape;199;p36"/>
          <p:cNvSpPr txBox="1"/>
          <p:nvPr/>
        </p:nvSpPr>
        <p:spPr>
          <a:xfrm>
            <a:off x="6113575" y="5987475"/>
            <a:ext cx="23562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h" sz="2200" b="1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Key,Secret</a:t>
            </a:r>
            <a:endParaRPr sz="2200" b="1">
              <a:solidFill>
                <a:srgbClr val="FF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200" name="Google Shape;200;p36"/>
          <p:cNvCxnSpPr>
            <a:stCxn id="196" idx="1"/>
          </p:cNvCxnSpPr>
          <p:nvPr/>
        </p:nvCxnSpPr>
        <p:spPr>
          <a:xfrm rot="10800000">
            <a:off x="1861350" y="2178300"/>
            <a:ext cx="761100" cy="6000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01" name="Google Shape;201;p36"/>
          <p:cNvCxnSpPr/>
          <p:nvPr/>
        </p:nvCxnSpPr>
        <p:spPr>
          <a:xfrm>
            <a:off x="5160275" y="5404750"/>
            <a:ext cx="894900" cy="89640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02" name="Google Shape;202;p36"/>
          <p:cNvCxnSpPr/>
          <p:nvPr/>
        </p:nvCxnSpPr>
        <p:spPr>
          <a:xfrm rot="-5400000" flipH="1">
            <a:off x="2859150" y="3983225"/>
            <a:ext cx="1016100" cy="746100"/>
          </a:xfrm>
          <a:prstGeom prst="curvedConnector3">
            <a:avLst>
              <a:gd name="adj1" fmla="val 88096"/>
            </a:avLst>
          </a:prstGeom>
          <a:noFill/>
          <a:ln w="38100" cap="flat" cmpd="sng">
            <a:solidFill>
              <a:srgbClr val="FFD966"/>
            </a:solidFill>
            <a:prstDash val="dash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7"/>
          <p:cNvSpPr txBox="1">
            <a:spLocks noGrp="1"/>
          </p:cNvSpPr>
          <p:nvPr>
            <p:ph type="title"/>
          </p:nvPr>
        </p:nvSpPr>
        <p:spPr>
          <a:xfrm>
            <a:off x="98250" y="21800"/>
            <a:ext cx="8826600" cy="80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h" sz="3000">
                <a:latin typeface="Kanit"/>
                <a:ea typeface="Kanit"/>
                <a:cs typeface="Kanit"/>
                <a:sym typeface="Kanit"/>
              </a:rPr>
              <a:t>Application ID Defines Scope</a:t>
            </a:r>
            <a:endParaRPr sz="3000">
              <a:latin typeface="Kanit"/>
              <a:ea typeface="Kanit"/>
              <a:cs typeface="Kanit"/>
              <a:sym typeface="Kanit"/>
            </a:endParaRPr>
          </a:p>
        </p:txBody>
      </p:sp>
      <p:pic>
        <p:nvPicPr>
          <p:cNvPr id="208" name="Google Shape;208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3225" y="1620450"/>
            <a:ext cx="3257550" cy="403621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61275" y="1150075"/>
            <a:ext cx="1078706" cy="10715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8"/>
          <p:cNvSpPr txBox="1">
            <a:spLocks noGrp="1"/>
          </p:cNvSpPr>
          <p:nvPr>
            <p:ph type="title"/>
          </p:nvPr>
        </p:nvSpPr>
        <p:spPr>
          <a:xfrm>
            <a:off x="98250" y="21800"/>
            <a:ext cx="8826600" cy="80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h" sz="3000">
                <a:latin typeface="Kanit"/>
                <a:ea typeface="Kanit"/>
                <a:cs typeface="Kanit"/>
                <a:sym typeface="Kanit"/>
              </a:rPr>
              <a:t>Key &amp; Secret Are Credentials for Device Authentication </a:t>
            </a:r>
            <a:endParaRPr sz="3000">
              <a:latin typeface="Kanit"/>
              <a:ea typeface="Kanit"/>
              <a:cs typeface="Kanit"/>
              <a:sym typeface="Kanit"/>
            </a:endParaRPr>
          </a:p>
        </p:txBody>
      </p:sp>
      <p:pic>
        <p:nvPicPr>
          <p:cNvPr id="215" name="Google Shape;215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93250" y="1619525"/>
            <a:ext cx="2757488" cy="1621631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38"/>
          <p:cNvSpPr txBox="1"/>
          <p:nvPr/>
        </p:nvSpPr>
        <p:spPr>
          <a:xfrm>
            <a:off x="2496300" y="3516150"/>
            <a:ext cx="4151400" cy="85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" dirty="0"/>
              <a:t>(Key, Secret)	</a:t>
            </a:r>
            <a:r>
              <a:rPr lang="en-GB" dirty="0"/>
              <a:t>                </a:t>
            </a:r>
            <a:r>
              <a:rPr lang="th" dirty="0"/>
              <a:t>(Key, Secret)	</a:t>
            </a:r>
            <a:r>
              <a:rPr lang="en-GB" dirty="0"/>
              <a:t>     </a:t>
            </a:r>
            <a:r>
              <a:rPr lang="th" dirty="0"/>
              <a:t>(Key, Secret)</a:t>
            </a:r>
            <a:endParaRPr dirty="0"/>
          </a:p>
        </p:txBody>
      </p:sp>
      <p:pic>
        <p:nvPicPr>
          <p:cNvPr id="217" name="Google Shape;217;p38" descr="Rusty Steel Key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23250" y="4001623"/>
            <a:ext cx="745160" cy="64327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38" descr="Rusty Steel Key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38975" y="4001623"/>
            <a:ext cx="745160" cy="64327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38" descr="Rusty Steel Key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88775" y="4001623"/>
            <a:ext cx="745160" cy="643278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38"/>
          <p:cNvSpPr txBox="1"/>
          <p:nvPr/>
        </p:nvSpPr>
        <p:spPr>
          <a:xfrm>
            <a:off x="1307325" y="5820025"/>
            <a:ext cx="7352700" cy="85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h" sz="2400">
                <a:solidFill>
                  <a:srgbClr val="0000FF"/>
                </a:solidFill>
                <a:latin typeface="Kanit"/>
                <a:ea typeface="Kanit"/>
                <a:cs typeface="Kanit"/>
                <a:sym typeface="Kanit"/>
              </a:rPr>
              <a:t>Option 1: Share the same key for all devices</a:t>
            </a:r>
            <a:endParaRPr sz="2400">
              <a:solidFill>
                <a:srgbClr val="0000FF"/>
              </a:solidFill>
              <a:latin typeface="Kanit"/>
              <a:ea typeface="Kanit"/>
              <a:cs typeface="Kanit"/>
              <a:sym typeface="Kani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9"/>
          <p:cNvSpPr txBox="1">
            <a:spLocks noGrp="1"/>
          </p:cNvSpPr>
          <p:nvPr>
            <p:ph type="title"/>
          </p:nvPr>
        </p:nvSpPr>
        <p:spPr>
          <a:xfrm>
            <a:off x="98250" y="21800"/>
            <a:ext cx="8826600" cy="80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h" sz="3000">
                <a:latin typeface="Kanit"/>
                <a:ea typeface="Kanit"/>
                <a:cs typeface="Kanit"/>
                <a:sym typeface="Kanit"/>
              </a:rPr>
              <a:t>Key &amp; Secret Are Credentials for Device Authentication </a:t>
            </a:r>
            <a:endParaRPr sz="3000">
              <a:latin typeface="Kanit"/>
              <a:ea typeface="Kanit"/>
              <a:cs typeface="Kanit"/>
              <a:sym typeface="Kanit"/>
            </a:endParaRPr>
          </a:p>
        </p:txBody>
      </p:sp>
      <p:pic>
        <p:nvPicPr>
          <p:cNvPr id="226" name="Google Shape;226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93250" y="1619525"/>
            <a:ext cx="2757488" cy="1621631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39"/>
          <p:cNvSpPr txBox="1"/>
          <p:nvPr/>
        </p:nvSpPr>
        <p:spPr>
          <a:xfrm>
            <a:off x="2463024" y="3516150"/>
            <a:ext cx="4410049" cy="5190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h" dirty="0"/>
              <a:t>(Key1, Secret1)</a:t>
            </a:r>
            <a:r>
              <a:rPr lang="en-GB" dirty="0"/>
              <a:t>    </a:t>
            </a:r>
            <a:r>
              <a:rPr lang="th" dirty="0"/>
              <a:t>(Key2, Secret2)	(KeyN, SecretN)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8" name="Google Shape;228;p39"/>
          <p:cNvSpPr txBox="1"/>
          <p:nvPr/>
        </p:nvSpPr>
        <p:spPr>
          <a:xfrm>
            <a:off x="1307325" y="5820025"/>
            <a:ext cx="7352700" cy="85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h" sz="2400">
                <a:solidFill>
                  <a:srgbClr val="0000FF"/>
                </a:solidFill>
                <a:latin typeface="Kanit"/>
                <a:ea typeface="Kanit"/>
                <a:cs typeface="Kanit"/>
                <a:sym typeface="Kanit"/>
              </a:rPr>
              <a:t>Option 2: Use different keys for different devices</a:t>
            </a:r>
            <a:endParaRPr sz="2400">
              <a:solidFill>
                <a:srgbClr val="0000FF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pic>
        <p:nvPicPr>
          <p:cNvPr id="229" name="Google Shape;229;p39" descr="Rusty Steel Key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45050" y="4035173"/>
            <a:ext cx="745160" cy="643278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39" descr="Rusty Steel Key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23225" y="4035173"/>
            <a:ext cx="745160" cy="643278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39" descr="Rusty Steel Key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501400" y="3988528"/>
            <a:ext cx="745160" cy="6432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40"/>
          <p:cNvSpPr txBox="1">
            <a:spLocks noGrp="1"/>
          </p:cNvSpPr>
          <p:nvPr>
            <p:ph type="title"/>
          </p:nvPr>
        </p:nvSpPr>
        <p:spPr>
          <a:xfrm>
            <a:off x="98250" y="21800"/>
            <a:ext cx="8826600" cy="80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h" sz="3000">
                <a:latin typeface="Kanit"/>
                <a:ea typeface="Kanit"/>
                <a:cs typeface="Kanit"/>
                <a:sym typeface="Kanit"/>
              </a:rPr>
              <a:t>Key Types</a:t>
            </a:r>
            <a:endParaRPr sz="3000"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237" name="Google Shape;237;p40"/>
          <p:cNvSpPr txBox="1"/>
          <p:nvPr/>
        </p:nvSpPr>
        <p:spPr>
          <a:xfrm>
            <a:off x="313975" y="1202650"/>
            <a:ext cx="3850500" cy="47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h" sz="2400">
                <a:latin typeface="Kanit"/>
                <a:ea typeface="Kanit"/>
                <a:cs typeface="Kanit"/>
                <a:sym typeface="Kanit"/>
              </a:rPr>
              <a:t>Device Key</a:t>
            </a:r>
            <a:endParaRPr sz="2400">
              <a:latin typeface="Kanit"/>
              <a:ea typeface="Kanit"/>
              <a:cs typeface="Kanit"/>
              <a:sym typeface="Kanit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Kanit"/>
              <a:buChar char="●"/>
            </a:pPr>
            <a:r>
              <a:rPr lang="th" sz="2400">
                <a:solidFill>
                  <a:srgbClr val="595959"/>
                </a:solidFill>
                <a:latin typeface="Kanit"/>
                <a:ea typeface="Kanit"/>
                <a:cs typeface="Kanit"/>
                <a:sym typeface="Kanit"/>
              </a:rPr>
              <a:t>Device key generates permanent token(s).</a:t>
            </a:r>
            <a:endParaRPr sz="2400">
              <a:solidFill>
                <a:srgbClr val="595959"/>
              </a:solidFill>
              <a:latin typeface="Kanit"/>
              <a:ea typeface="Kanit"/>
              <a:cs typeface="Kanit"/>
              <a:sym typeface="Kanit"/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2400">
              <a:solidFill>
                <a:srgbClr val="595959"/>
              </a:solidFill>
              <a:latin typeface="Kanit"/>
              <a:ea typeface="Kanit"/>
              <a:cs typeface="Kanit"/>
              <a:sym typeface="Kanit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th" sz="2400">
                <a:solidFill>
                  <a:srgbClr val="595959"/>
                </a:solidFill>
                <a:latin typeface="Kanit"/>
                <a:ea typeface="Kanit"/>
                <a:cs typeface="Kanit"/>
                <a:sym typeface="Kanit"/>
              </a:rPr>
              <a:t>Recommended for </a:t>
            </a:r>
            <a:r>
              <a:rPr lang="th" sz="2400" b="1">
                <a:solidFill>
                  <a:srgbClr val="C00000"/>
                </a:solidFill>
                <a:latin typeface="Kanit"/>
                <a:ea typeface="Kanit"/>
                <a:cs typeface="Kanit"/>
                <a:sym typeface="Kanit"/>
              </a:rPr>
              <a:t>physical devices </a:t>
            </a:r>
            <a:r>
              <a:rPr lang="th" sz="2400">
                <a:solidFill>
                  <a:srgbClr val="595959"/>
                </a:solidFill>
                <a:latin typeface="Kanit"/>
                <a:ea typeface="Kanit"/>
                <a:cs typeface="Kanit"/>
                <a:sym typeface="Kanit"/>
              </a:rPr>
              <a:t>where identities are persistent.</a:t>
            </a:r>
            <a:endParaRPr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238" name="Google Shape;238;p40"/>
          <p:cNvSpPr txBox="1"/>
          <p:nvPr/>
        </p:nvSpPr>
        <p:spPr>
          <a:xfrm>
            <a:off x="4581175" y="1202650"/>
            <a:ext cx="3850500" cy="47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h" sz="2400">
                <a:latin typeface="Kanit"/>
                <a:ea typeface="Kanit"/>
                <a:cs typeface="Kanit"/>
                <a:sym typeface="Kanit"/>
              </a:rPr>
              <a:t>Session Key</a:t>
            </a:r>
            <a:endParaRPr sz="2400">
              <a:latin typeface="Kanit"/>
              <a:ea typeface="Kanit"/>
              <a:cs typeface="Kanit"/>
              <a:sym typeface="Kanit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Kanit"/>
              <a:buChar char="●"/>
            </a:pPr>
            <a:r>
              <a:rPr lang="th" sz="2400">
                <a:solidFill>
                  <a:srgbClr val="595959"/>
                </a:solidFill>
                <a:latin typeface="Kanit"/>
                <a:ea typeface="Kanit"/>
                <a:cs typeface="Kanit"/>
                <a:sym typeface="Kanit"/>
              </a:rPr>
              <a:t>Session key generates one-time token(s).</a:t>
            </a:r>
            <a:endParaRPr sz="2400">
              <a:solidFill>
                <a:srgbClr val="595959"/>
              </a:solidFill>
              <a:latin typeface="Kanit"/>
              <a:ea typeface="Kanit"/>
              <a:cs typeface="Kanit"/>
              <a:sym typeface="Kanit"/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2400">
              <a:solidFill>
                <a:srgbClr val="595959"/>
              </a:solidFill>
              <a:latin typeface="Kanit"/>
              <a:ea typeface="Kanit"/>
              <a:cs typeface="Kanit"/>
              <a:sym typeface="Kanit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th" sz="2400">
                <a:solidFill>
                  <a:srgbClr val="595959"/>
                </a:solidFill>
                <a:latin typeface="Kanit"/>
                <a:ea typeface="Kanit"/>
                <a:cs typeface="Kanit"/>
                <a:sym typeface="Kanit"/>
              </a:rPr>
              <a:t>Recommended for </a:t>
            </a:r>
            <a:r>
              <a:rPr lang="th" sz="2400" b="1">
                <a:solidFill>
                  <a:srgbClr val="595959"/>
                </a:solidFill>
                <a:latin typeface="Kanit"/>
                <a:ea typeface="Kanit"/>
                <a:cs typeface="Kanit"/>
                <a:sym typeface="Kanit"/>
              </a:rPr>
              <a:t>logical devices </a:t>
            </a:r>
            <a:r>
              <a:rPr lang="th" sz="2400">
                <a:solidFill>
                  <a:srgbClr val="595959"/>
                </a:solidFill>
                <a:latin typeface="Kanit"/>
                <a:ea typeface="Kanit"/>
                <a:cs typeface="Kanit"/>
                <a:sym typeface="Kanit"/>
              </a:rPr>
              <a:t>e.g. </a:t>
            </a:r>
            <a:r>
              <a:rPr lang="th" sz="2400" b="1">
                <a:solidFill>
                  <a:srgbClr val="C00000"/>
                </a:solidFill>
                <a:latin typeface="Kanit"/>
                <a:ea typeface="Kanit"/>
                <a:cs typeface="Kanit"/>
                <a:sym typeface="Kanit"/>
              </a:rPr>
              <a:t>web browser</a:t>
            </a:r>
            <a:endParaRPr sz="2400" b="1">
              <a:solidFill>
                <a:srgbClr val="C00000"/>
              </a:solidFill>
              <a:latin typeface="Kanit"/>
              <a:ea typeface="Kanit"/>
              <a:cs typeface="Kanit"/>
              <a:sym typeface="Kanit"/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2400" b="1">
              <a:solidFill>
                <a:srgbClr val="C00000"/>
              </a:solidFill>
              <a:latin typeface="Kanit"/>
              <a:ea typeface="Kanit"/>
              <a:cs typeface="Kanit"/>
              <a:sym typeface="Kanit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Kanit"/>
              <a:buChar char="●"/>
            </a:pPr>
            <a:r>
              <a:rPr lang="th" sz="2400">
                <a:solidFill>
                  <a:srgbClr val="595959"/>
                </a:solidFill>
                <a:latin typeface="Kanit"/>
                <a:ea typeface="Kanit"/>
                <a:cs typeface="Kanit"/>
                <a:sym typeface="Kanit"/>
              </a:rPr>
              <a:t>Once disconnected from NETPIE, one-time token will be revoked</a:t>
            </a:r>
            <a:endParaRPr>
              <a:latin typeface="Kanit"/>
              <a:ea typeface="Kanit"/>
              <a:cs typeface="Kanit"/>
              <a:sym typeface="Kanit"/>
            </a:endParaRPr>
          </a:p>
        </p:txBody>
      </p:sp>
      <p:pic>
        <p:nvPicPr>
          <p:cNvPr id="239" name="Google Shape;23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850" y="6011525"/>
            <a:ext cx="2214563" cy="3214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41"/>
          <p:cNvSpPr txBox="1">
            <a:spLocks noGrp="1"/>
          </p:cNvSpPr>
          <p:nvPr>
            <p:ph type="title"/>
          </p:nvPr>
        </p:nvSpPr>
        <p:spPr>
          <a:xfrm>
            <a:off x="98250" y="21800"/>
            <a:ext cx="8826600" cy="80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h" sz="3000">
                <a:latin typeface="Kanit"/>
                <a:ea typeface="Kanit"/>
                <a:cs typeface="Kanit"/>
                <a:sym typeface="Kanit"/>
              </a:rPr>
              <a:t>ALIAS</a:t>
            </a:r>
            <a:endParaRPr sz="3000"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245" name="Google Shape;245;p41"/>
          <p:cNvSpPr txBox="1"/>
          <p:nvPr/>
        </p:nvSpPr>
        <p:spPr>
          <a:xfrm>
            <a:off x="981225" y="1064750"/>
            <a:ext cx="7954200" cy="85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h" sz="2400">
                <a:latin typeface="Kanit"/>
                <a:ea typeface="Kanit"/>
                <a:cs typeface="Kanit"/>
                <a:sym typeface="Kanit"/>
              </a:rPr>
              <a:t>ALIAS  = nickname for your NETPIE “</a:t>
            </a:r>
            <a:r>
              <a:rPr lang="th" sz="2400">
                <a:solidFill>
                  <a:srgbClr val="0000FF"/>
                </a:solidFill>
                <a:latin typeface="Kanit"/>
                <a:ea typeface="Kanit"/>
                <a:cs typeface="Kanit"/>
                <a:sym typeface="Kanit"/>
              </a:rPr>
              <a:t>things</a:t>
            </a:r>
            <a:r>
              <a:rPr lang="th" sz="2400">
                <a:latin typeface="Kanit"/>
                <a:ea typeface="Kanit"/>
                <a:cs typeface="Kanit"/>
                <a:sym typeface="Kanit"/>
              </a:rPr>
              <a:t>”</a:t>
            </a:r>
            <a:r>
              <a:rPr lang="th" sz="2400"/>
              <a:t> </a:t>
            </a:r>
            <a:endParaRPr sz="2400"/>
          </a:p>
        </p:txBody>
      </p:sp>
      <p:pic>
        <p:nvPicPr>
          <p:cNvPr id="246" name="Google Shape;246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12113" y="4725500"/>
            <a:ext cx="1185768" cy="11857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99650" y="3372650"/>
            <a:ext cx="1014638" cy="1014638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41"/>
          <p:cNvSpPr/>
          <p:nvPr/>
        </p:nvSpPr>
        <p:spPr>
          <a:xfrm>
            <a:off x="2519999" y="2382350"/>
            <a:ext cx="1129800" cy="1352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86216" y="6"/>
                </a:moveTo>
                <a:lnTo>
                  <a:pt x="85290" y="158"/>
                </a:lnTo>
                <a:lnTo>
                  <a:pt x="84736" y="467"/>
                </a:lnTo>
                <a:lnTo>
                  <a:pt x="84182" y="1081"/>
                </a:lnTo>
                <a:lnTo>
                  <a:pt x="81785" y="4621"/>
                </a:lnTo>
                <a:lnTo>
                  <a:pt x="80677" y="6315"/>
                </a:lnTo>
                <a:lnTo>
                  <a:pt x="79941" y="8313"/>
                </a:lnTo>
                <a:lnTo>
                  <a:pt x="79752" y="8775"/>
                </a:lnTo>
                <a:lnTo>
                  <a:pt x="79941" y="9236"/>
                </a:lnTo>
                <a:lnTo>
                  <a:pt x="80305" y="9698"/>
                </a:lnTo>
                <a:lnTo>
                  <a:pt x="80677" y="10007"/>
                </a:lnTo>
                <a:lnTo>
                  <a:pt x="81231" y="10159"/>
                </a:lnTo>
                <a:lnTo>
                  <a:pt x="81967" y="10311"/>
                </a:lnTo>
                <a:lnTo>
                  <a:pt x="82521" y="10159"/>
                </a:lnTo>
                <a:lnTo>
                  <a:pt x="83075" y="9849"/>
                </a:lnTo>
                <a:lnTo>
                  <a:pt x="84554" y="8313"/>
                </a:lnTo>
                <a:lnTo>
                  <a:pt x="85662" y="6619"/>
                </a:lnTo>
                <a:lnTo>
                  <a:pt x="87323" y="4621"/>
                </a:lnTo>
                <a:lnTo>
                  <a:pt x="87877" y="4311"/>
                </a:lnTo>
                <a:lnTo>
                  <a:pt x="88431" y="3850"/>
                </a:lnTo>
                <a:lnTo>
                  <a:pt x="88803" y="2927"/>
                </a:lnTo>
                <a:lnTo>
                  <a:pt x="88985" y="2162"/>
                </a:lnTo>
                <a:lnTo>
                  <a:pt x="88803" y="1390"/>
                </a:lnTo>
                <a:lnTo>
                  <a:pt x="88431" y="777"/>
                </a:lnTo>
                <a:lnTo>
                  <a:pt x="87877" y="316"/>
                </a:lnTo>
                <a:lnTo>
                  <a:pt x="87141" y="158"/>
                </a:lnTo>
                <a:lnTo>
                  <a:pt x="86952" y="6"/>
                </a:lnTo>
                <a:close/>
                <a:moveTo>
                  <a:pt x="28989" y="1081"/>
                </a:moveTo>
                <a:lnTo>
                  <a:pt x="28435" y="1239"/>
                </a:lnTo>
                <a:lnTo>
                  <a:pt x="28063" y="1542"/>
                </a:lnTo>
                <a:lnTo>
                  <a:pt x="27699" y="2004"/>
                </a:lnTo>
                <a:lnTo>
                  <a:pt x="27699" y="2465"/>
                </a:lnTo>
                <a:lnTo>
                  <a:pt x="27699" y="2927"/>
                </a:lnTo>
                <a:lnTo>
                  <a:pt x="28063" y="4008"/>
                </a:lnTo>
                <a:lnTo>
                  <a:pt x="28617" y="5082"/>
                </a:lnTo>
                <a:lnTo>
                  <a:pt x="29914" y="7080"/>
                </a:lnTo>
                <a:lnTo>
                  <a:pt x="31204" y="9236"/>
                </a:lnTo>
                <a:lnTo>
                  <a:pt x="32312" y="11392"/>
                </a:lnTo>
                <a:lnTo>
                  <a:pt x="32865" y="12157"/>
                </a:lnTo>
                <a:lnTo>
                  <a:pt x="33601" y="12618"/>
                </a:lnTo>
                <a:lnTo>
                  <a:pt x="34345" y="12776"/>
                </a:lnTo>
                <a:lnTo>
                  <a:pt x="35081" y="12618"/>
                </a:lnTo>
                <a:lnTo>
                  <a:pt x="35817" y="12467"/>
                </a:lnTo>
                <a:lnTo>
                  <a:pt x="36370" y="12005"/>
                </a:lnTo>
                <a:lnTo>
                  <a:pt x="36742" y="11234"/>
                </a:lnTo>
                <a:lnTo>
                  <a:pt x="36742" y="10469"/>
                </a:lnTo>
                <a:lnTo>
                  <a:pt x="36370" y="9236"/>
                </a:lnTo>
                <a:lnTo>
                  <a:pt x="35635" y="8003"/>
                </a:lnTo>
                <a:lnTo>
                  <a:pt x="34155" y="5696"/>
                </a:lnTo>
                <a:lnTo>
                  <a:pt x="32494" y="3388"/>
                </a:lnTo>
                <a:lnTo>
                  <a:pt x="31576" y="2465"/>
                </a:lnTo>
                <a:lnTo>
                  <a:pt x="30650" y="1542"/>
                </a:lnTo>
                <a:lnTo>
                  <a:pt x="30096" y="1239"/>
                </a:lnTo>
                <a:lnTo>
                  <a:pt x="29542" y="1081"/>
                </a:lnTo>
                <a:close/>
                <a:moveTo>
                  <a:pt x="117230" y="27848"/>
                </a:moveTo>
                <a:lnTo>
                  <a:pt x="116676" y="28000"/>
                </a:lnTo>
                <a:lnTo>
                  <a:pt x="116123" y="28158"/>
                </a:lnTo>
                <a:lnTo>
                  <a:pt x="114825" y="28771"/>
                </a:lnTo>
                <a:lnTo>
                  <a:pt x="113353" y="29081"/>
                </a:lnTo>
                <a:lnTo>
                  <a:pt x="110395" y="29694"/>
                </a:lnTo>
                <a:lnTo>
                  <a:pt x="108923" y="30004"/>
                </a:lnTo>
                <a:lnTo>
                  <a:pt x="107443" y="30466"/>
                </a:lnTo>
                <a:lnTo>
                  <a:pt x="106336" y="31079"/>
                </a:lnTo>
                <a:lnTo>
                  <a:pt x="105228" y="32002"/>
                </a:lnTo>
                <a:lnTo>
                  <a:pt x="104864" y="32464"/>
                </a:lnTo>
                <a:lnTo>
                  <a:pt x="104864" y="33077"/>
                </a:lnTo>
                <a:lnTo>
                  <a:pt x="105046" y="33696"/>
                </a:lnTo>
                <a:lnTo>
                  <a:pt x="105418" y="33848"/>
                </a:lnTo>
                <a:lnTo>
                  <a:pt x="105782" y="33848"/>
                </a:lnTo>
                <a:lnTo>
                  <a:pt x="107261" y="34000"/>
                </a:lnTo>
                <a:lnTo>
                  <a:pt x="108923" y="34000"/>
                </a:lnTo>
                <a:lnTo>
                  <a:pt x="110766" y="33848"/>
                </a:lnTo>
                <a:lnTo>
                  <a:pt x="112428" y="33696"/>
                </a:lnTo>
                <a:lnTo>
                  <a:pt x="114089" y="33235"/>
                </a:lnTo>
                <a:lnTo>
                  <a:pt x="115751" y="32925"/>
                </a:lnTo>
                <a:lnTo>
                  <a:pt x="117230" y="32312"/>
                </a:lnTo>
                <a:lnTo>
                  <a:pt x="118702" y="31850"/>
                </a:lnTo>
                <a:lnTo>
                  <a:pt x="119256" y="31541"/>
                </a:lnTo>
                <a:lnTo>
                  <a:pt x="119628" y="31231"/>
                </a:lnTo>
                <a:lnTo>
                  <a:pt x="120000" y="30466"/>
                </a:lnTo>
                <a:lnTo>
                  <a:pt x="119810" y="29694"/>
                </a:lnTo>
                <a:lnTo>
                  <a:pt x="119628" y="28923"/>
                </a:lnTo>
                <a:lnTo>
                  <a:pt x="118892" y="28310"/>
                </a:lnTo>
                <a:lnTo>
                  <a:pt x="118148" y="28000"/>
                </a:lnTo>
                <a:lnTo>
                  <a:pt x="117230" y="27848"/>
                </a:lnTo>
                <a:close/>
                <a:moveTo>
                  <a:pt x="2405" y="29694"/>
                </a:moveTo>
                <a:lnTo>
                  <a:pt x="1669" y="29846"/>
                </a:lnTo>
                <a:lnTo>
                  <a:pt x="925" y="30004"/>
                </a:lnTo>
                <a:lnTo>
                  <a:pt x="189" y="30308"/>
                </a:lnTo>
                <a:lnTo>
                  <a:pt x="7" y="30769"/>
                </a:lnTo>
                <a:lnTo>
                  <a:pt x="7" y="31389"/>
                </a:lnTo>
                <a:lnTo>
                  <a:pt x="371" y="31850"/>
                </a:lnTo>
                <a:lnTo>
                  <a:pt x="1479" y="32773"/>
                </a:lnTo>
                <a:lnTo>
                  <a:pt x="2958" y="33538"/>
                </a:lnTo>
                <a:lnTo>
                  <a:pt x="5910" y="34923"/>
                </a:lnTo>
                <a:lnTo>
                  <a:pt x="8868" y="36307"/>
                </a:lnTo>
                <a:lnTo>
                  <a:pt x="10530" y="36927"/>
                </a:lnTo>
                <a:lnTo>
                  <a:pt x="12002" y="37540"/>
                </a:lnTo>
                <a:lnTo>
                  <a:pt x="12556" y="37692"/>
                </a:lnTo>
                <a:lnTo>
                  <a:pt x="13663" y="37692"/>
                </a:lnTo>
                <a:lnTo>
                  <a:pt x="14035" y="37540"/>
                </a:lnTo>
                <a:lnTo>
                  <a:pt x="14589" y="36927"/>
                </a:lnTo>
                <a:lnTo>
                  <a:pt x="14961" y="36307"/>
                </a:lnTo>
                <a:lnTo>
                  <a:pt x="15143" y="35542"/>
                </a:lnTo>
                <a:lnTo>
                  <a:pt x="14961" y="34619"/>
                </a:lnTo>
                <a:lnTo>
                  <a:pt x="14407" y="34000"/>
                </a:lnTo>
                <a:lnTo>
                  <a:pt x="13853" y="33696"/>
                </a:lnTo>
                <a:lnTo>
                  <a:pt x="13481" y="33538"/>
                </a:lnTo>
                <a:lnTo>
                  <a:pt x="12002" y="32925"/>
                </a:lnTo>
                <a:lnTo>
                  <a:pt x="10530" y="32312"/>
                </a:lnTo>
                <a:lnTo>
                  <a:pt x="7389" y="30927"/>
                </a:lnTo>
                <a:lnTo>
                  <a:pt x="5728" y="30308"/>
                </a:lnTo>
                <a:lnTo>
                  <a:pt x="4066" y="29846"/>
                </a:lnTo>
                <a:lnTo>
                  <a:pt x="2405" y="29694"/>
                </a:lnTo>
                <a:close/>
                <a:moveTo>
                  <a:pt x="66831" y="43850"/>
                </a:moveTo>
                <a:lnTo>
                  <a:pt x="66278" y="44153"/>
                </a:lnTo>
                <a:lnTo>
                  <a:pt x="65724" y="44615"/>
                </a:lnTo>
                <a:lnTo>
                  <a:pt x="64988" y="45847"/>
                </a:lnTo>
                <a:lnTo>
                  <a:pt x="64244" y="47384"/>
                </a:lnTo>
                <a:lnTo>
                  <a:pt x="63880" y="48926"/>
                </a:lnTo>
                <a:lnTo>
                  <a:pt x="63690" y="50311"/>
                </a:lnTo>
                <a:lnTo>
                  <a:pt x="63690" y="51386"/>
                </a:lnTo>
                <a:lnTo>
                  <a:pt x="63137" y="51695"/>
                </a:lnTo>
                <a:lnTo>
                  <a:pt x="62219" y="51999"/>
                </a:lnTo>
                <a:lnTo>
                  <a:pt x="61293" y="52157"/>
                </a:lnTo>
                <a:lnTo>
                  <a:pt x="60557" y="51999"/>
                </a:lnTo>
                <a:lnTo>
                  <a:pt x="60003" y="51847"/>
                </a:lnTo>
                <a:lnTo>
                  <a:pt x="60557" y="51076"/>
                </a:lnTo>
                <a:lnTo>
                  <a:pt x="61111" y="50153"/>
                </a:lnTo>
                <a:lnTo>
                  <a:pt x="61475" y="49388"/>
                </a:lnTo>
                <a:lnTo>
                  <a:pt x="61475" y="48465"/>
                </a:lnTo>
                <a:lnTo>
                  <a:pt x="61475" y="47542"/>
                </a:lnTo>
                <a:lnTo>
                  <a:pt x="61111" y="46770"/>
                </a:lnTo>
                <a:lnTo>
                  <a:pt x="60367" y="45847"/>
                </a:lnTo>
                <a:lnTo>
                  <a:pt x="59449" y="45076"/>
                </a:lnTo>
                <a:lnTo>
                  <a:pt x="58896" y="44773"/>
                </a:lnTo>
                <a:lnTo>
                  <a:pt x="57788" y="44773"/>
                </a:lnTo>
                <a:lnTo>
                  <a:pt x="57234" y="45076"/>
                </a:lnTo>
                <a:lnTo>
                  <a:pt x="56491" y="45847"/>
                </a:lnTo>
                <a:lnTo>
                  <a:pt x="55937" y="46619"/>
                </a:lnTo>
                <a:lnTo>
                  <a:pt x="55573" y="47384"/>
                </a:lnTo>
                <a:lnTo>
                  <a:pt x="55383" y="48307"/>
                </a:lnTo>
                <a:lnTo>
                  <a:pt x="55383" y="49230"/>
                </a:lnTo>
                <a:lnTo>
                  <a:pt x="55383" y="50001"/>
                </a:lnTo>
                <a:lnTo>
                  <a:pt x="55573" y="50924"/>
                </a:lnTo>
                <a:lnTo>
                  <a:pt x="55937" y="51695"/>
                </a:lnTo>
                <a:lnTo>
                  <a:pt x="54465" y="52460"/>
                </a:lnTo>
                <a:lnTo>
                  <a:pt x="53721" y="52618"/>
                </a:lnTo>
                <a:lnTo>
                  <a:pt x="52986" y="52770"/>
                </a:lnTo>
                <a:lnTo>
                  <a:pt x="52432" y="52922"/>
                </a:lnTo>
                <a:lnTo>
                  <a:pt x="51696" y="52770"/>
                </a:lnTo>
                <a:lnTo>
                  <a:pt x="50770" y="52460"/>
                </a:lnTo>
                <a:lnTo>
                  <a:pt x="49845" y="51847"/>
                </a:lnTo>
                <a:lnTo>
                  <a:pt x="49291" y="50924"/>
                </a:lnTo>
                <a:lnTo>
                  <a:pt x="48927" y="50001"/>
                </a:lnTo>
                <a:lnTo>
                  <a:pt x="48927" y="48926"/>
                </a:lnTo>
                <a:lnTo>
                  <a:pt x="49291" y="47694"/>
                </a:lnTo>
                <a:lnTo>
                  <a:pt x="49291" y="47542"/>
                </a:lnTo>
                <a:lnTo>
                  <a:pt x="49109" y="47542"/>
                </a:lnTo>
                <a:lnTo>
                  <a:pt x="48927" y="47384"/>
                </a:lnTo>
                <a:lnTo>
                  <a:pt x="48737" y="47542"/>
                </a:lnTo>
                <a:lnTo>
                  <a:pt x="48001" y="48155"/>
                </a:lnTo>
                <a:lnTo>
                  <a:pt x="47447" y="48926"/>
                </a:lnTo>
                <a:lnTo>
                  <a:pt x="47265" y="49540"/>
                </a:lnTo>
                <a:lnTo>
                  <a:pt x="47083" y="50311"/>
                </a:lnTo>
                <a:lnTo>
                  <a:pt x="47083" y="50924"/>
                </a:lnTo>
                <a:lnTo>
                  <a:pt x="47083" y="51695"/>
                </a:lnTo>
                <a:lnTo>
                  <a:pt x="47447" y="52309"/>
                </a:lnTo>
                <a:lnTo>
                  <a:pt x="47819" y="52922"/>
                </a:lnTo>
                <a:lnTo>
                  <a:pt x="48373" y="53541"/>
                </a:lnTo>
                <a:lnTo>
                  <a:pt x="48927" y="54003"/>
                </a:lnTo>
                <a:lnTo>
                  <a:pt x="49663" y="54464"/>
                </a:lnTo>
                <a:lnTo>
                  <a:pt x="50398" y="54768"/>
                </a:lnTo>
                <a:lnTo>
                  <a:pt x="51324" y="55078"/>
                </a:lnTo>
                <a:lnTo>
                  <a:pt x="52060" y="55229"/>
                </a:lnTo>
                <a:lnTo>
                  <a:pt x="53168" y="55229"/>
                </a:lnTo>
                <a:lnTo>
                  <a:pt x="54093" y="55078"/>
                </a:lnTo>
                <a:lnTo>
                  <a:pt x="55755" y="54464"/>
                </a:lnTo>
                <a:lnTo>
                  <a:pt x="57598" y="53693"/>
                </a:lnTo>
                <a:lnTo>
                  <a:pt x="58342" y="54155"/>
                </a:lnTo>
                <a:lnTo>
                  <a:pt x="59449" y="54616"/>
                </a:lnTo>
                <a:lnTo>
                  <a:pt x="60557" y="54768"/>
                </a:lnTo>
                <a:lnTo>
                  <a:pt x="61665" y="54926"/>
                </a:lnTo>
                <a:lnTo>
                  <a:pt x="62401" y="54926"/>
                </a:lnTo>
                <a:lnTo>
                  <a:pt x="63326" y="54768"/>
                </a:lnTo>
                <a:lnTo>
                  <a:pt x="64988" y="54155"/>
                </a:lnTo>
                <a:lnTo>
                  <a:pt x="65542" y="54768"/>
                </a:lnTo>
                <a:lnTo>
                  <a:pt x="66278" y="55229"/>
                </a:lnTo>
                <a:lnTo>
                  <a:pt x="67013" y="55691"/>
                </a:lnTo>
                <a:lnTo>
                  <a:pt x="67757" y="56001"/>
                </a:lnTo>
                <a:lnTo>
                  <a:pt x="69601" y="56311"/>
                </a:lnTo>
                <a:lnTo>
                  <a:pt x="71444" y="56462"/>
                </a:lnTo>
                <a:lnTo>
                  <a:pt x="73295" y="56152"/>
                </a:lnTo>
                <a:lnTo>
                  <a:pt x="74957" y="55691"/>
                </a:lnTo>
                <a:lnTo>
                  <a:pt x="75693" y="55229"/>
                </a:lnTo>
                <a:lnTo>
                  <a:pt x="76429" y="54768"/>
                </a:lnTo>
                <a:lnTo>
                  <a:pt x="77172" y="54155"/>
                </a:lnTo>
                <a:lnTo>
                  <a:pt x="77908" y="53541"/>
                </a:lnTo>
                <a:lnTo>
                  <a:pt x="78090" y="53080"/>
                </a:lnTo>
                <a:lnTo>
                  <a:pt x="78090" y="52770"/>
                </a:lnTo>
                <a:lnTo>
                  <a:pt x="77908" y="52460"/>
                </a:lnTo>
                <a:lnTo>
                  <a:pt x="77726" y="52157"/>
                </a:lnTo>
                <a:lnTo>
                  <a:pt x="77172" y="51999"/>
                </a:lnTo>
                <a:lnTo>
                  <a:pt x="76800" y="51847"/>
                </a:lnTo>
                <a:lnTo>
                  <a:pt x="75875" y="51847"/>
                </a:lnTo>
                <a:lnTo>
                  <a:pt x="74213" y="52618"/>
                </a:lnTo>
                <a:lnTo>
                  <a:pt x="72552" y="53232"/>
                </a:lnTo>
                <a:lnTo>
                  <a:pt x="71634" y="53383"/>
                </a:lnTo>
                <a:lnTo>
                  <a:pt x="70890" y="53541"/>
                </a:lnTo>
                <a:lnTo>
                  <a:pt x="69972" y="53541"/>
                </a:lnTo>
                <a:lnTo>
                  <a:pt x="69047" y="53232"/>
                </a:lnTo>
                <a:lnTo>
                  <a:pt x="68311" y="52770"/>
                </a:lnTo>
                <a:lnTo>
                  <a:pt x="67757" y="52309"/>
                </a:lnTo>
                <a:lnTo>
                  <a:pt x="68675" y="51386"/>
                </a:lnTo>
                <a:lnTo>
                  <a:pt x="69418" y="50463"/>
                </a:lnTo>
                <a:lnTo>
                  <a:pt x="70154" y="49540"/>
                </a:lnTo>
                <a:lnTo>
                  <a:pt x="70526" y="48465"/>
                </a:lnTo>
                <a:lnTo>
                  <a:pt x="70708" y="47384"/>
                </a:lnTo>
                <a:lnTo>
                  <a:pt x="70526" y="46461"/>
                </a:lnTo>
                <a:lnTo>
                  <a:pt x="70154" y="45538"/>
                </a:lnTo>
                <a:lnTo>
                  <a:pt x="69418" y="44615"/>
                </a:lnTo>
                <a:lnTo>
                  <a:pt x="68675" y="44153"/>
                </a:lnTo>
                <a:lnTo>
                  <a:pt x="67939" y="43850"/>
                </a:lnTo>
                <a:close/>
                <a:moveTo>
                  <a:pt x="14771" y="61387"/>
                </a:moveTo>
                <a:lnTo>
                  <a:pt x="13663" y="61691"/>
                </a:lnTo>
                <a:lnTo>
                  <a:pt x="12002" y="62310"/>
                </a:lnTo>
                <a:lnTo>
                  <a:pt x="10340" y="63233"/>
                </a:lnTo>
                <a:lnTo>
                  <a:pt x="7017" y="65079"/>
                </a:lnTo>
                <a:lnTo>
                  <a:pt x="5356" y="65844"/>
                </a:lnTo>
                <a:lnTo>
                  <a:pt x="4438" y="66464"/>
                </a:lnTo>
                <a:lnTo>
                  <a:pt x="3512" y="67077"/>
                </a:lnTo>
                <a:lnTo>
                  <a:pt x="2776" y="67690"/>
                </a:lnTo>
                <a:lnTo>
                  <a:pt x="2405" y="68462"/>
                </a:lnTo>
                <a:lnTo>
                  <a:pt x="2405" y="68771"/>
                </a:lnTo>
                <a:lnTo>
                  <a:pt x="2587" y="69075"/>
                </a:lnTo>
                <a:lnTo>
                  <a:pt x="2776" y="69536"/>
                </a:lnTo>
                <a:lnTo>
                  <a:pt x="3330" y="69846"/>
                </a:lnTo>
                <a:lnTo>
                  <a:pt x="4066" y="70156"/>
                </a:lnTo>
                <a:lnTo>
                  <a:pt x="4802" y="70156"/>
                </a:lnTo>
                <a:lnTo>
                  <a:pt x="5728" y="69998"/>
                </a:lnTo>
                <a:lnTo>
                  <a:pt x="6653" y="69846"/>
                </a:lnTo>
                <a:lnTo>
                  <a:pt x="8497" y="69075"/>
                </a:lnTo>
                <a:lnTo>
                  <a:pt x="9976" y="68462"/>
                </a:lnTo>
                <a:lnTo>
                  <a:pt x="13109" y="67077"/>
                </a:lnTo>
                <a:lnTo>
                  <a:pt x="14771" y="66306"/>
                </a:lnTo>
                <a:lnTo>
                  <a:pt x="16250" y="65383"/>
                </a:lnTo>
                <a:lnTo>
                  <a:pt x="17176" y="64770"/>
                </a:lnTo>
                <a:lnTo>
                  <a:pt x="17540" y="63998"/>
                </a:lnTo>
                <a:lnTo>
                  <a:pt x="17540" y="63233"/>
                </a:lnTo>
                <a:lnTo>
                  <a:pt x="17176" y="62462"/>
                </a:lnTo>
                <a:lnTo>
                  <a:pt x="16622" y="61849"/>
                </a:lnTo>
                <a:lnTo>
                  <a:pt x="15697" y="61539"/>
                </a:lnTo>
                <a:lnTo>
                  <a:pt x="14771" y="61387"/>
                </a:lnTo>
                <a:close/>
                <a:moveTo>
                  <a:pt x="106707" y="63385"/>
                </a:moveTo>
                <a:lnTo>
                  <a:pt x="105418" y="63537"/>
                </a:lnTo>
                <a:lnTo>
                  <a:pt x="105046" y="63695"/>
                </a:lnTo>
                <a:lnTo>
                  <a:pt x="104674" y="63998"/>
                </a:lnTo>
                <a:lnTo>
                  <a:pt x="104492" y="64308"/>
                </a:lnTo>
                <a:lnTo>
                  <a:pt x="104310" y="64618"/>
                </a:lnTo>
                <a:lnTo>
                  <a:pt x="104492" y="65231"/>
                </a:lnTo>
                <a:lnTo>
                  <a:pt x="104674" y="65541"/>
                </a:lnTo>
                <a:lnTo>
                  <a:pt x="105046" y="65844"/>
                </a:lnTo>
                <a:lnTo>
                  <a:pt x="107261" y="66925"/>
                </a:lnTo>
                <a:lnTo>
                  <a:pt x="109659" y="68000"/>
                </a:lnTo>
                <a:lnTo>
                  <a:pt x="110948" y="68771"/>
                </a:lnTo>
                <a:lnTo>
                  <a:pt x="112428" y="69385"/>
                </a:lnTo>
                <a:lnTo>
                  <a:pt x="113907" y="69846"/>
                </a:lnTo>
                <a:lnTo>
                  <a:pt x="115379" y="70156"/>
                </a:lnTo>
                <a:lnTo>
                  <a:pt x="116676" y="70156"/>
                </a:lnTo>
                <a:lnTo>
                  <a:pt x="117041" y="69998"/>
                </a:lnTo>
                <a:lnTo>
                  <a:pt x="117594" y="69694"/>
                </a:lnTo>
                <a:lnTo>
                  <a:pt x="118148" y="69233"/>
                </a:lnTo>
                <a:lnTo>
                  <a:pt x="118338" y="68462"/>
                </a:lnTo>
                <a:lnTo>
                  <a:pt x="118338" y="67690"/>
                </a:lnTo>
                <a:lnTo>
                  <a:pt x="117966" y="66925"/>
                </a:lnTo>
                <a:lnTo>
                  <a:pt x="117594" y="66616"/>
                </a:lnTo>
                <a:lnTo>
                  <a:pt x="117230" y="66464"/>
                </a:lnTo>
                <a:lnTo>
                  <a:pt x="116676" y="66154"/>
                </a:lnTo>
                <a:lnTo>
                  <a:pt x="116123" y="66154"/>
                </a:lnTo>
                <a:lnTo>
                  <a:pt x="114825" y="65844"/>
                </a:lnTo>
                <a:lnTo>
                  <a:pt x="113536" y="65541"/>
                </a:lnTo>
                <a:lnTo>
                  <a:pt x="110766" y="64460"/>
                </a:lnTo>
                <a:lnTo>
                  <a:pt x="109477" y="63847"/>
                </a:lnTo>
                <a:lnTo>
                  <a:pt x="108187" y="63537"/>
                </a:lnTo>
                <a:lnTo>
                  <a:pt x="106707" y="63385"/>
                </a:lnTo>
                <a:close/>
                <a:moveTo>
                  <a:pt x="64244" y="16469"/>
                </a:moveTo>
                <a:lnTo>
                  <a:pt x="66460" y="16620"/>
                </a:lnTo>
                <a:lnTo>
                  <a:pt x="68675" y="16930"/>
                </a:lnTo>
                <a:lnTo>
                  <a:pt x="70890" y="17234"/>
                </a:lnTo>
                <a:lnTo>
                  <a:pt x="69229" y="17695"/>
                </a:lnTo>
                <a:lnTo>
                  <a:pt x="69047" y="17853"/>
                </a:lnTo>
                <a:lnTo>
                  <a:pt x="69047" y="18005"/>
                </a:lnTo>
                <a:lnTo>
                  <a:pt x="69047" y="18157"/>
                </a:lnTo>
                <a:lnTo>
                  <a:pt x="69229" y="18315"/>
                </a:lnTo>
                <a:lnTo>
                  <a:pt x="69972" y="18618"/>
                </a:lnTo>
                <a:lnTo>
                  <a:pt x="70708" y="18776"/>
                </a:lnTo>
                <a:lnTo>
                  <a:pt x="71634" y="18618"/>
                </a:lnTo>
                <a:lnTo>
                  <a:pt x="72552" y="18466"/>
                </a:lnTo>
                <a:lnTo>
                  <a:pt x="74767" y="18157"/>
                </a:lnTo>
                <a:lnTo>
                  <a:pt x="77908" y="19238"/>
                </a:lnTo>
                <a:lnTo>
                  <a:pt x="76429" y="19389"/>
                </a:lnTo>
                <a:lnTo>
                  <a:pt x="74767" y="19699"/>
                </a:lnTo>
                <a:lnTo>
                  <a:pt x="73477" y="20161"/>
                </a:lnTo>
                <a:lnTo>
                  <a:pt x="72188" y="20622"/>
                </a:lnTo>
                <a:lnTo>
                  <a:pt x="72188" y="20774"/>
                </a:lnTo>
                <a:lnTo>
                  <a:pt x="71998" y="20926"/>
                </a:lnTo>
                <a:lnTo>
                  <a:pt x="72188" y="21084"/>
                </a:lnTo>
                <a:lnTo>
                  <a:pt x="72370" y="21235"/>
                </a:lnTo>
                <a:lnTo>
                  <a:pt x="75511" y="21084"/>
                </a:lnTo>
                <a:lnTo>
                  <a:pt x="78462" y="20926"/>
                </a:lnTo>
                <a:lnTo>
                  <a:pt x="81785" y="20926"/>
                </a:lnTo>
                <a:lnTo>
                  <a:pt x="83818" y="22159"/>
                </a:lnTo>
                <a:lnTo>
                  <a:pt x="81603" y="22620"/>
                </a:lnTo>
                <a:lnTo>
                  <a:pt x="79388" y="23233"/>
                </a:lnTo>
                <a:lnTo>
                  <a:pt x="77726" y="24005"/>
                </a:lnTo>
                <a:lnTo>
                  <a:pt x="76618" y="24770"/>
                </a:lnTo>
                <a:lnTo>
                  <a:pt x="76429" y="24928"/>
                </a:lnTo>
                <a:lnTo>
                  <a:pt x="76618" y="24928"/>
                </a:lnTo>
                <a:lnTo>
                  <a:pt x="78834" y="24770"/>
                </a:lnTo>
                <a:lnTo>
                  <a:pt x="81049" y="24466"/>
                </a:lnTo>
                <a:lnTo>
                  <a:pt x="83264" y="24156"/>
                </a:lnTo>
                <a:lnTo>
                  <a:pt x="85662" y="23853"/>
                </a:lnTo>
                <a:lnTo>
                  <a:pt x="86216" y="23853"/>
                </a:lnTo>
                <a:lnTo>
                  <a:pt x="87877" y="25079"/>
                </a:lnTo>
                <a:lnTo>
                  <a:pt x="89357" y="26464"/>
                </a:lnTo>
                <a:lnTo>
                  <a:pt x="86398" y="26616"/>
                </a:lnTo>
                <a:lnTo>
                  <a:pt x="82157" y="26925"/>
                </a:lnTo>
                <a:lnTo>
                  <a:pt x="80123" y="27077"/>
                </a:lnTo>
                <a:lnTo>
                  <a:pt x="78280" y="27697"/>
                </a:lnTo>
                <a:lnTo>
                  <a:pt x="78090" y="27848"/>
                </a:lnTo>
                <a:lnTo>
                  <a:pt x="78090" y="28000"/>
                </a:lnTo>
                <a:lnTo>
                  <a:pt x="78280" y="28158"/>
                </a:lnTo>
                <a:lnTo>
                  <a:pt x="80305" y="28620"/>
                </a:lnTo>
                <a:lnTo>
                  <a:pt x="88803" y="28620"/>
                </a:lnTo>
                <a:lnTo>
                  <a:pt x="91018" y="28462"/>
                </a:lnTo>
                <a:lnTo>
                  <a:pt x="92680" y="30769"/>
                </a:lnTo>
                <a:lnTo>
                  <a:pt x="89910" y="30769"/>
                </a:lnTo>
                <a:lnTo>
                  <a:pt x="85480" y="30927"/>
                </a:lnTo>
                <a:lnTo>
                  <a:pt x="80859" y="31231"/>
                </a:lnTo>
                <a:lnTo>
                  <a:pt x="80677" y="31231"/>
                </a:lnTo>
                <a:lnTo>
                  <a:pt x="80677" y="31389"/>
                </a:lnTo>
                <a:lnTo>
                  <a:pt x="80677" y="31541"/>
                </a:lnTo>
                <a:lnTo>
                  <a:pt x="80859" y="31692"/>
                </a:lnTo>
                <a:lnTo>
                  <a:pt x="82711" y="32154"/>
                </a:lnTo>
                <a:lnTo>
                  <a:pt x="84736" y="32312"/>
                </a:lnTo>
                <a:lnTo>
                  <a:pt x="91200" y="32312"/>
                </a:lnTo>
                <a:lnTo>
                  <a:pt x="93787" y="32464"/>
                </a:lnTo>
                <a:lnTo>
                  <a:pt x="95259" y="35542"/>
                </a:lnTo>
                <a:lnTo>
                  <a:pt x="86952" y="35542"/>
                </a:lnTo>
                <a:lnTo>
                  <a:pt x="85662" y="35694"/>
                </a:lnTo>
                <a:lnTo>
                  <a:pt x="84554" y="36004"/>
                </a:lnTo>
                <a:lnTo>
                  <a:pt x="83446" y="36465"/>
                </a:lnTo>
                <a:lnTo>
                  <a:pt x="83264" y="36617"/>
                </a:lnTo>
                <a:lnTo>
                  <a:pt x="83446" y="36927"/>
                </a:lnTo>
                <a:lnTo>
                  <a:pt x="85480" y="37230"/>
                </a:lnTo>
                <a:lnTo>
                  <a:pt x="87505" y="37230"/>
                </a:lnTo>
                <a:lnTo>
                  <a:pt x="91572" y="37388"/>
                </a:lnTo>
                <a:lnTo>
                  <a:pt x="96003" y="37540"/>
                </a:lnTo>
                <a:lnTo>
                  <a:pt x="96367" y="38311"/>
                </a:lnTo>
                <a:lnTo>
                  <a:pt x="96556" y="39076"/>
                </a:lnTo>
                <a:lnTo>
                  <a:pt x="93969" y="39076"/>
                </a:lnTo>
                <a:lnTo>
                  <a:pt x="88985" y="39538"/>
                </a:lnTo>
                <a:lnTo>
                  <a:pt x="86587" y="39696"/>
                </a:lnTo>
                <a:lnTo>
                  <a:pt x="84372" y="40158"/>
                </a:lnTo>
                <a:lnTo>
                  <a:pt x="84182" y="40158"/>
                </a:lnTo>
                <a:lnTo>
                  <a:pt x="84182" y="40309"/>
                </a:lnTo>
                <a:lnTo>
                  <a:pt x="84182" y="40461"/>
                </a:lnTo>
                <a:lnTo>
                  <a:pt x="84372" y="40619"/>
                </a:lnTo>
                <a:lnTo>
                  <a:pt x="86398" y="40923"/>
                </a:lnTo>
                <a:lnTo>
                  <a:pt x="88431" y="41081"/>
                </a:lnTo>
                <a:lnTo>
                  <a:pt x="94895" y="41081"/>
                </a:lnTo>
                <a:lnTo>
                  <a:pt x="97292" y="41232"/>
                </a:lnTo>
                <a:lnTo>
                  <a:pt x="97664" y="43230"/>
                </a:lnTo>
                <a:lnTo>
                  <a:pt x="95259" y="43230"/>
                </a:lnTo>
                <a:lnTo>
                  <a:pt x="92862" y="43388"/>
                </a:lnTo>
                <a:lnTo>
                  <a:pt x="89167" y="43540"/>
                </a:lnTo>
                <a:lnTo>
                  <a:pt x="87323" y="43692"/>
                </a:lnTo>
                <a:lnTo>
                  <a:pt x="85480" y="43850"/>
                </a:lnTo>
                <a:lnTo>
                  <a:pt x="85290" y="43850"/>
                </a:lnTo>
                <a:lnTo>
                  <a:pt x="85290" y="44001"/>
                </a:lnTo>
                <a:lnTo>
                  <a:pt x="85290" y="44311"/>
                </a:lnTo>
                <a:lnTo>
                  <a:pt x="85480" y="44311"/>
                </a:lnTo>
                <a:lnTo>
                  <a:pt x="86952" y="44773"/>
                </a:lnTo>
                <a:lnTo>
                  <a:pt x="88613" y="45076"/>
                </a:lnTo>
                <a:lnTo>
                  <a:pt x="96556" y="45076"/>
                </a:lnTo>
                <a:lnTo>
                  <a:pt x="98028" y="44924"/>
                </a:lnTo>
                <a:lnTo>
                  <a:pt x="98582" y="48003"/>
                </a:lnTo>
                <a:lnTo>
                  <a:pt x="98582" y="48003"/>
                </a:lnTo>
                <a:lnTo>
                  <a:pt x="97474" y="47845"/>
                </a:lnTo>
                <a:lnTo>
                  <a:pt x="96367" y="47845"/>
                </a:lnTo>
                <a:lnTo>
                  <a:pt x="94341" y="48003"/>
                </a:lnTo>
                <a:lnTo>
                  <a:pt x="91018" y="48003"/>
                </a:lnTo>
                <a:lnTo>
                  <a:pt x="89357" y="48155"/>
                </a:lnTo>
                <a:lnTo>
                  <a:pt x="87695" y="48617"/>
                </a:lnTo>
                <a:lnTo>
                  <a:pt x="87505" y="48617"/>
                </a:lnTo>
                <a:lnTo>
                  <a:pt x="87505" y="48926"/>
                </a:lnTo>
                <a:lnTo>
                  <a:pt x="87505" y="49078"/>
                </a:lnTo>
                <a:lnTo>
                  <a:pt x="87695" y="49230"/>
                </a:lnTo>
                <a:lnTo>
                  <a:pt x="89357" y="49540"/>
                </a:lnTo>
                <a:lnTo>
                  <a:pt x="91018" y="49691"/>
                </a:lnTo>
                <a:lnTo>
                  <a:pt x="94341" y="49691"/>
                </a:lnTo>
                <a:lnTo>
                  <a:pt x="96367" y="49849"/>
                </a:lnTo>
                <a:lnTo>
                  <a:pt x="97474" y="49849"/>
                </a:lnTo>
                <a:lnTo>
                  <a:pt x="98582" y="49691"/>
                </a:lnTo>
                <a:lnTo>
                  <a:pt x="98582" y="50001"/>
                </a:lnTo>
                <a:lnTo>
                  <a:pt x="98582" y="52157"/>
                </a:lnTo>
                <a:lnTo>
                  <a:pt x="97664" y="51847"/>
                </a:lnTo>
                <a:lnTo>
                  <a:pt x="96921" y="51847"/>
                </a:lnTo>
                <a:lnTo>
                  <a:pt x="95077" y="51695"/>
                </a:lnTo>
                <a:lnTo>
                  <a:pt x="91754" y="51695"/>
                </a:lnTo>
                <a:lnTo>
                  <a:pt x="90092" y="51847"/>
                </a:lnTo>
                <a:lnTo>
                  <a:pt x="88431" y="52157"/>
                </a:lnTo>
                <a:lnTo>
                  <a:pt x="88431" y="52309"/>
                </a:lnTo>
                <a:lnTo>
                  <a:pt x="88249" y="52460"/>
                </a:lnTo>
                <a:lnTo>
                  <a:pt x="88431" y="52460"/>
                </a:lnTo>
                <a:lnTo>
                  <a:pt x="88431" y="52618"/>
                </a:lnTo>
                <a:lnTo>
                  <a:pt x="91382" y="53080"/>
                </a:lnTo>
                <a:lnTo>
                  <a:pt x="94151" y="53383"/>
                </a:lnTo>
                <a:lnTo>
                  <a:pt x="96367" y="53541"/>
                </a:lnTo>
                <a:lnTo>
                  <a:pt x="97292" y="53693"/>
                </a:lnTo>
                <a:lnTo>
                  <a:pt x="98400" y="53541"/>
                </a:lnTo>
                <a:lnTo>
                  <a:pt x="97664" y="56001"/>
                </a:lnTo>
                <a:lnTo>
                  <a:pt x="96003" y="55691"/>
                </a:lnTo>
                <a:lnTo>
                  <a:pt x="94705" y="55539"/>
                </a:lnTo>
                <a:lnTo>
                  <a:pt x="93044" y="55229"/>
                </a:lnTo>
                <a:lnTo>
                  <a:pt x="89721" y="55229"/>
                </a:lnTo>
                <a:lnTo>
                  <a:pt x="88059" y="55691"/>
                </a:lnTo>
                <a:lnTo>
                  <a:pt x="87877" y="55849"/>
                </a:lnTo>
                <a:lnTo>
                  <a:pt x="87877" y="56001"/>
                </a:lnTo>
                <a:lnTo>
                  <a:pt x="87877" y="56152"/>
                </a:lnTo>
                <a:lnTo>
                  <a:pt x="89910" y="56152"/>
                </a:lnTo>
                <a:lnTo>
                  <a:pt x="91754" y="56462"/>
                </a:lnTo>
                <a:lnTo>
                  <a:pt x="95259" y="57234"/>
                </a:lnTo>
                <a:lnTo>
                  <a:pt x="96921" y="57695"/>
                </a:lnTo>
                <a:lnTo>
                  <a:pt x="96003" y="59080"/>
                </a:lnTo>
                <a:lnTo>
                  <a:pt x="94895" y="58770"/>
                </a:lnTo>
                <a:lnTo>
                  <a:pt x="93415" y="58618"/>
                </a:lnTo>
                <a:lnTo>
                  <a:pt x="92126" y="58308"/>
                </a:lnTo>
                <a:lnTo>
                  <a:pt x="90828" y="58157"/>
                </a:lnTo>
                <a:lnTo>
                  <a:pt x="88059" y="58157"/>
                </a:lnTo>
                <a:lnTo>
                  <a:pt x="87877" y="58308"/>
                </a:lnTo>
                <a:lnTo>
                  <a:pt x="87877" y="58460"/>
                </a:lnTo>
                <a:lnTo>
                  <a:pt x="87877" y="58618"/>
                </a:lnTo>
                <a:lnTo>
                  <a:pt x="90464" y="59541"/>
                </a:lnTo>
                <a:lnTo>
                  <a:pt x="92862" y="60464"/>
                </a:lnTo>
                <a:lnTo>
                  <a:pt x="95077" y="60926"/>
                </a:lnTo>
                <a:lnTo>
                  <a:pt x="93598" y="62772"/>
                </a:lnTo>
                <a:lnTo>
                  <a:pt x="93598" y="63075"/>
                </a:lnTo>
                <a:lnTo>
                  <a:pt x="92308" y="62614"/>
                </a:lnTo>
                <a:lnTo>
                  <a:pt x="91018" y="62462"/>
                </a:lnTo>
                <a:lnTo>
                  <a:pt x="89539" y="62152"/>
                </a:lnTo>
                <a:lnTo>
                  <a:pt x="85290" y="62152"/>
                </a:lnTo>
                <a:lnTo>
                  <a:pt x="85108" y="62310"/>
                </a:lnTo>
                <a:lnTo>
                  <a:pt x="85108" y="62462"/>
                </a:lnTo>
                <a:lnTo>
                  <a:pt x="85290" y="62462"/>
                </a:lnTo>
                <a:lnTo>
                  <a:pt x="87505" y="63233"/>
                </a:lnTo>
                <a:lnTo>
                  <a:pt x="89910" y="63998"/>
                </a:lnTo>
                <a:lnTo>
                  <a:pt x="92308" y="64770"/>
                </a:lnTo>
                <a:lnTo>
                  <a:pt x="90828" y="66464"/>
                </a:lnTo>
                <a:lnTo>
                  <a:pt x="89721" y="66306"/>
                </a:lnTo>
                <a:lnTo>
                  <a:pt x="86587" y="65693"/>
                </a:lnTo>
                <a:lnTo>
                  <a:pt x="83629" y="65383"/>
                </a:lnTo>
                <a:lnTo>
                  <a:pt x="83264" y="65383"/>
                </a:lnTo>
                <a:lnTo>
                  <a:pt x="83264" y="65541"/>
                </a:lnTo>
                <a:lnTo>
                  <a:pt x="83264" y="65693"/>
                </a:lnTo>
                <a:lnTo>
                  <a:pt x="83446" y="66002"/>
                </a:lnTo>
                <a:lnTo>
                  <a:pt x="84554" y="66616"/>
                </a:lnTo>
                <a:lnTo>
                  <a:pt x="85844" y="67077"/>
                </a:lnTo>
                <a:lnTo>
                  <a:pt x="88249" y="67848"/>
                </a:lnTo>
                <a:lnTo>
                  <a:pt x="89539" y="68152"/>
                </a:lnTo>
                <a:lnTo>
                  <a:pt x="88431" y="69536"/>
                </a:lnTo>
                <a:lnTo>
                  <a:pt x="87323" y="69233"/>
                </a:lnTo>
                <a:lnTo>
                  <a:pt x="86216" y="69075"/>
                </a:lnTo>
                <a:lnTo>
                  <a:pt x="84000" y="68613"/>
                </a:lnTo>
                <a:lnTo>
                  <a:pt x="83075" y="68613"/>
                </a:lnTo>
                <a:lnTo>
                  <a:pt x="81967" y="68923"/>
                </a:lnTo>
                <a:lnTo>
                  <a:pt x="81785" y="69075"/>
                </a:lnTo>
                <a:lnTo>
                  <a:pt x="81603" y="69233"/>
                </a:lnTo>
                <a:lnTo>
                  <a:pt x="81603" y="69536"/>
                </a:lnTo>
                <a:lnTo>
                  <a:pt x="81785" y="69846"/>
                </a:lnTo>
                <a:lnTo>
                  <a:pt x="82711" y="70308"/>
                </a:lnTo>
                <a:lnTo>
                  <a:pt x="83629" y="70617"/>
                </a:lnTo>
                <a:lnTo>
                  <a:pt x="85480" y="71079"/>
                </a:lnTo>
                <a:lnTo>
                  <a:pt x="86952" y="71382"/>
                </a:lnTo>
                <a:lnTo>
                  <a:pt x="85290" y="73229"/>
                </a:lnTo>
                <a:lnTo>
                  <a:pt x="84000" y="72925"/>
                </a:lnTo>
                <a:lnTo>
                  <a:pt x="82521" y="72925"/>
                </a:lnTo>
                <a:lnTo>
                  <a:pt x="81049" y="73229"/>
                </a:lnTo>
                <a:lnTo>
                  <a:pt x="80859" y="73387"/>
                </a:lnTo>
                <a:lnTo>
                  <a:pt x="81049" y="73538"/>
                </a:lnTo>
                <a:lnTo>
                  <a:pt x="82157" y="73848"/>
                </a:lnTo>
                <a:lnTo>
                  <a:pt x="83264" y="74152"/>
                </a:lnTo>
                <a:lnTo>
                  <a:pt x="84182" y="74461"/>
                </a:lnTo>
                <a:lnTo>
                  <a:pt x="82521" y="76769"/>
                </a:lnTo>
                <a:lnTo>
                  <a:pt x="82157" y="76611"/>
                </a:lnTo>
                <a:lnTo>
                  <a:pt x="80859" y="76149"/>
                </a:lnTo>
                <a:lnTo>
                  <a:pt x="80123" y="75846"/>
                </a:lnTo>
                <a:lnTo>
                  <a:pt x="79388" y="75688"/>
                </a:lnTo>
                <a:lnTo>
                  <a:pt x="79198" y="75846"/>
                </a:lnTo>
                <a:lnTo>
                  <a:pt x="79198" y="76149"/>
                </a:lnTo>
                <a:lnTo>
                  <a:pt x="79570" y="76611"/>
                </a:lnTo>
                <a:lnTo>
                  <a:pt x="80305" y="77072"/>
                </a:lnTo>
                <a:lnTo>
                  <a:pt x="81603" y="77844"/>
                </a:lnTo>
                <a:lnTo>
                  <a:pt x="80123" y="80000"/>
                </a:lnTo>
                <a:lnTo>
                  <a:pt x="79016" y="79841"/>
                </a:lnTo>
                <a:lnTo>
                  <a:pt x="77172" y="79841"/>
                </a:lnTo>
                <a:lnTo>
                  <a:pt x="76064" y="80000"/>
                </a:lnTo>
                <a:lnTo>
                  <a:pt x="76064" y="80151"/>
                </a:lnTo>
                <a:lnTo>
                  <a:pt x="76064" y="80303"/>
                </a:lnTo>
                <a:lnTo>
                  <a:pt x="77726" y="80923"/>
                </a:lnTo>
                <a:lnTo>
                  <a:pt x="79198" y="81536"/>
                </a:lnTo>
                <a:lnTo>
                  <a:pt x="77354" y="84615"/>
                </a:lnTo>
                <a:lnTo>
                  <a:pt x="74957" y="84615"/>
                </a:lnTo>
                <a:lnTo>
                  <a:pt x="75139" y="84918"/>
                </a:lnTo>
                <a:lnTo>
                  <a:pt x="76982" y="85380"/>
                </a:lnTo>
                <a:lnTo>
                  <a:pt x="76429" y="86612"/>
                </a:lnTo>
                <a:lnTo>
                  <a:pt x="76064" y="87845"/>
                </a:lnTo>
                <a:lnTo>
                  <a:pt x="75511" y="90305"/>
                </a:lnTo>
                <a:lnTo>
                  <a:pt x="74957" y="92764"/>
                </a:lnTo>
                <a:lnTo>
                  <a:pt x="74403" y="95381"/>
                </a:lnTo>
                <a:lnTo>
                  <a:pt x="69047" y="95533"/>
                </a:lnTo>
                <a:lnTo>
                  <a:pt x="70154" y="92764"/>
                </a:lnTo>
                <a:lnTo>
                  <a:pt x="70890" y="89995"/>
                </a:lnTo>
                <a:lnTo>
                  <a:pt x="72370" y="84457"/>
                </a:lnTo>
                <a:lnTo>
                  <a:pt x="73849" y="78767"/>
                </a:lnTo>
                <a:lnTo>
                  <a:pt x="74767" y="75998"/>
                </a:lnTo>
                <a:lnTo>
                  <a:pt x="75693" y="73229"/>
                </a:lnTo>
                <a:lnTo>
                  <a:pt x="77908" y="67387"/>
                </a:lnTo>
                <a:lnTo>
                  <a:pt x="79941" y="61539"/>
                </a:lnTo>
                <a:lnTo>
                  <a:pt x="80859" y="58922"/>
                </a:lnTo>
                <a:lnTo>
                  <a:pt x="81603" y="56001"/>
                </a:lnTo>
                <a:lnTo>
                  <a:pt x="81785" y="54616"/>
                </a:lnTo>
                <a:lnTo>
                  <a:pt x="81785" y="53080"/>
                </a:lnTo>
                <a:lnTo>
                  <a:pt x="81603" y="51695"/>
                </a:lnTo>
                <a:lnTo>
                  <a:pt x="81231" y="50311"/>
                </a:lnTo>
                <a:lnTo>
                  <a:pt x="81049" y="50153"/>
                </a:lnTo>
                <a:lnTo>
                  <a:pt x="80677" y="50153"/>
                </a:lnTo>
                <a:lnTo>
                  <a:pt x="80495" y="50311"/>
                </a:lnTo>
                <a:lnTo>
                  <a:pt x="79941" y="51695"/>
                </a:lnTo>
                <a:lnTo>
                  <a:pt x="79388" y="53232"/>
                </a:lnTo>
                <a:lnTo>
                  <a:pt x="78644" y="56152"/>
                </a:lnTo>
                <a:lnTo>
                  <a:pt x="78090" y="59231"/>
                </a:lnTo>
                <a:lnTo>
                  <a:pt x="77172" y="62152"/>
                </a:lnTo>
                <a:lnTo>
                  <a:pt x="75139" y="68000"/>
                </a:lnTo>
                <a:lnTo>
                  <a:pt x="72741" y="73690"/>
                </a:lnTo>
                <a:lnTo>
                  <a:pt x="71816" y="76459"/>
                </a:lnTo>
                <a:lnTo>
                  <a:pt x="71080" y="79228"/>
                </a:lnTo>
                <a:lnTo>
                  <a:pt x="69601" y="84615"/>
                </a:lnTo>
                <a:lnTo>
                  <a:pt x="68121" y="90153"/>
                </a:lnTo>
                <a:lnTo>
                  <a:pt x="67203" y="92922"/>
                </a:lnTo>
                <a:lnTo>
                  <a:pt x="66278" y="95533"/>
                </a:lnTo>
                <a:lnTo>
                  <a:pt x="61665" y="95691"/>
                </a:lnTo>
                <a:lnTo>
                  <a:pt x="57044" y="95381"/>
                </a:lnTo>
                <a:lnTo>
                  <a:pt x="54465" y="95229"/>
                </a:lnTo>
                <a:lnTo>
                  <a:pt x="54275" y="95071"/>
                </a:lnTo>
                <a:lnTo>
                  <a:pt x="53721" y="92922"/>
                </a:lnTo>
                <a:lnTo>
                  <a:pt x="53357" y="90766"/>
                </a:lnTo>
                <a:lnTo>
                  <a:pt x="52614" y="86303"/>
                </a:lnTo>
                <a:lnTo>
                  <a:pt x="51324" y="79690"/>
                </a:lnTo>
                <a:lnTo>
                  <a:pt x="49845" y="73229"/>
                </a:lnTo>
                <a:lnTo>
                  <a:pt x="47265" y="62462"/>
                </a:lnTo>
                <a:lnTo>
                  <a:pt x="45975" y="57076"/>
                </a:lnTo>
                <a:lnTo>
                  <a:pt x="44314" y="51695"/>
                </a:lnTo>
                <a:lnTo>
                  <a:pt x="44124" y="51537"/>
                </a:lnTo>
                <a:lnTo>
                  <a:pt x="43760" y="51386"/>
                </a:lnTo>
                <a:lnTo>
                  <a:pt x="43570" y="51386"/>
                </a:lnTo>
                <a:lnTo>
                  <a:pt x="43206" y="51537"/>
                </a:lnTo>
                <a:lnTo>
                  <a:pt x="42834" y="52460"/>
                </a:lnTo>
                <a:lnTo>
                  <a:pt x="42834" y="53232"/>
                </a:lnTo>
                <a:lnTo>
                  <a:pt x="42834" y="54003"/>
                </a:lnTo>
                <a:lnTo>
                  <a:pt x="42834" y="54768"/>
                </a:lnTo>
                <a:lnTo>
                  <a:pt x="43388" y="56462"/>
                </a:lnTo>
                <a:lnTo>
                  <a:pt x="43760" y="58157"/>
                </a:lnTo>
                <a:lnTo>
                  <a:pt x="44496" y="61539"/>
                </a:lnTo>
                <a:lnTo>
                  <a:pt x="45232" y="64770"/>
                </a:lnTo>
                <a:lnTo>
                  <a:pt x="45786" y="68152"/>
                </a:lnTo>
                <a:lnTo>
                  <a:pt x="46529" y="71541"/>
                </a:lnTo>
                <a:lnTo>
                  <a:pt x="48001" y="77995"/>
                </a:lnTo>
                <a:lnTo>
                  <a:pt x="49480" y="84615"/>
                </a:lnTo>
                <a:lnTo>
                  <a:pt x="49845" y="87074"/>
                </a:lnTo>
                <a:lnTo>
                  <a:pt x="50216" y="89843"/>
                </a:lnTo>
                <a:lnTo>
                  <a:pt x="50588" y="92460"/>
                </a:lnTo>
                <a:lnTo>
                  <a:pt x="50952" y="93687"/>
                </a:lnTo>
                <a:lnTo>
                  <a:pt x="51324" y="94920"/>
                </a:lnTo>
                <a:lnTo>
                  <a:pt x="49291" y="95071"/>
                </a:lnTo>
                <a:lnTo>
                  <a:pt x="49109" y="92460"/>
                </a:lnTo>
                <a:lnTo>
                  <a:pt x="48555" y="89995"/>
                </a:lnTo>
                <a:lnTo>
                  <a:pt x="47637" y="87535"/>
                </a:lnTo>
                <a:lnTo>
                  <a:pt x="46529" y="85228"/>
                </a:lnTo>
                <a:lnTo>
                  <a:pt x="45050" y="82920"/>
                </a:lnTo>
                <a:lnTo>
                  <a:pt x="43570" y="80764"/>
                </a:lnTo>
                <a:lnTo>
                  <a:pt x="40065" y="76307"/>
                </a:lnTo>
                <a:lnTo>
                  <a:pt x="36006" y="71231"/>
                </a:lnTo>
                <a:lnTo>
                  <a:pt x="31940" y="65844"/>
                </a:lnTo>
                <a:lnTo>
                  <a:pt x="30096" y="63075"/>
                </a:lnTo>
                <a:lnTo>
                  <a:pt x="28253" y="60306"/>
                </a:lnTo>
                <a:lnTo>
                  <a:pt x="26773" y="57385"/>
                </a:lnTo>
                <a:lnTo>
                  <a:pt x="25483" y="54464"/>
                </a:lnTo>
                <a:lnTo>
                  <a:pt x="24930" y="53080"/>
                </a:lnTo>
                <a:lnTo>
                  <a:pt x="24740" y="51537"/>
                </a:lnTo>
                <a:lnTo>
                  <a:pt x="24558" y="50001"/>
                </a:lnTo>
                <a:lnTo>
                  <a:pt x="24558" y="48465"/>
                </a:lnTo>
                <a:lnTo>
                  <a:pt x="24740" y="45234"/>
                </a:lnTo>
                <a:lnTo>
                  <a:pt x="25112" y="42155"/>
                </a:lnTo>
                <a:lnTo>
                  <a:pt x="25294" y="40309"/>
                </a:lnTo>
                <a:lnTo>
                  <a:pt x="25848" y="38615"/>
                </a:lnTo>
                <a:lnTo>
                  <a:pt x="26401" y="36927"/>
                </a:lnTo>
                <a:lnTo>
                  <a:pt x="27145" y="35384"/>
                </a:lnTo>
                <a:lnTo>
                  <a:pt x="28063" y="33848"/>
                </a:lnTo>
                <a:lnTo>
                  <a:pt x="29171" y="32312"/>
                </a:lnTo>
                <a:lnTo>
                  <a:pt x="30468" y="30927"/>
                </a:lnTo>
                <a:lnTo>
                  <a:pt x="31758" y="29543"/>
                </a:lnTo>
                <a:lnTo>
                  <a:pt x="35263" y="26312"/>
                </a:lnTo>
                <a:lnTo>
                  <a:pt x="38404" y="23695"/>
                </a:lnTo>
                <a:lnTo>
                  <a:pt x="40991" y="21697"/>
                </a:lnTo>
                <a:lnTo>
                  <a:pt x="43570" y="20161"/>
                </a:lnTo>
                <a:lnTo>
                  <a:pt x="45975" y="19080"/>
                </a:lnTo>
                <a:lnTo>
                  <a:pt x="48191" y="18157"/>
                </a:lnTo>
                <a:lnTo>
                  <a:pt x="50588" y="17543"/>
                </a:lnTo>
                <a:lnTo>
                  <a:pt x="52986" y="17082"/>
                </a:lnTo>
                <a:lnTo>
                  <a:pt x="55201" y="16772"/>
                </a:lnTo>
                <a:lnTo>
                  <a:pt x="57416" y="16620"/>
                </a:lnTo>
                <a:lnTo>
                  <a:pt x="59632" y="16469"/>
                </a:lnTo>
                <a:close/>
                <a:moveTo>
                  <a:pt x="50952" y="98150"/>
                </a:moveTo>
                <a:lnTo>
                  <a:pt x="50216" y="99383"/>
                </a:lnTo>
                <a:lnTo>
                  <a:pt x="48191" y="102152"/>
                </a:lnTo>
                <a:lnTo>
                  <a:pt x="47637" y="101842"/>
                </a:lnTo>
                <a:lnTo>
                  <a:pt x="47265" y="101533"/>
                </a:lnTo>
                <a:lnTo>
                  <a:pt x="47083" y="100919"/>
                </a:lnTo>
                <a:lnTo>
                  <a:pt x="47083" y="100306"/>
                </a:lnTo>
                <a:lnTo>
                  <a:pt x="47083" y="99687"/>
                </a:lnTo>
                <a:lnTo>
                  <a:pt x="47265" y="99225"/>
                </a:lnTo>
                <a:lnTo>
                  <a:pt x="47637" y="98612"/>
                </a:lnTo>
                <a:lnTo>
                  <a:pt x="48001" y="98302"/>
                </a:lnTo>
                <a:lnTo>
                  <a:pt x="50034" y="98150"/>
                </a:lnTo>
                <a:close/>
                <a:moveTo>
                  <a:pt x="52250" y="98150"/>
                </a:moveTo>
                <a:lnTo>
                  <a:pt x="55201" y="98302"/>
                </a:lnTo>
                <a:lnTo>
                  <a:pt x="57970" y="98612"/>
                </a:lnTo>
                <a:lnTo>
                  <a:pt x="62401" y="98922"/>
                </a:lnTo>
                <a:lnTo>
                  <a:pt x="66831" y="99073"/>
                </a:lnTo>
                <a:lnTo>
                  <a:pt x="64798" y="100919"/>
                </a:lnTo>
                <a:lnTo>
                  <a:pt x="62955" y="102765"/>
                </a:lnTo>
                <a:lnTo>
                  <a:pt x="60003" y="102614"/>
                </a:lnTo>
                <a:lnTo>
                  <a:pt x="62583" y="99535"/>
                </a:lnTo>
                <a:lnTo>
                  <a:pt x="62583" y="99383"/>
                </a:lnTo>
                <a:lnTo>
                  <a:pt x="62401" y="99225"/>
                </a:lnTo>
                <a:lnTo>
                  <a:pt x="62219" y="99073"/>
                </a:lnTo>
                <a:lnTo>
                  <a:pt x="62029" y="99225"/>
                </a:lnTo>
                <a:lnTo>
                  <a:pt x="58342" y="102614"/>
                </a:lnTo>
                <a:lnTo>
                  <a:pt x="54465" y="102304"/>
                </a:lnTo>
                <a:lnTo>
                  <a:pt x="55573" y="100768"/>
                </a:lnTo>
                <a:lnTo>
                  <a:pt x="56680" y="99073"/>
                </a:lnTo>
                <a:lnTo>
                  <a:pt x="56680" y="98922"/>
                </a:lnTo>
                <a:lnTo>
                  <a:pt x="56491" y="98764"/>
                </a:lnTo>
                <a:lnTo>
                  <a:pt x="56309" y="98922"/>
                </a:lnTo>
                <a:lnTo>
                  <a:pt x="54647" y="100458"/>
                </a:lnTo>
                <a:lnTo>
                  <a:pt x="52614" y="102304"/>
                </a:lnTo>
                <a:lnTo>
                  <a:pt x="51142" y="102456"/>
                </a:lnTo>
                <a:lnTo>
                  <a:pt x="49845" y="102765"/>
                </a:lnTo>
                <a:lnTo>
                  <a:pt x="50588" y="101533"/>
                </a:lnTo>
                <a:lnTo>
                  <a:pt x="51696" y="99996"/>
                </a:lnTo>
                <a:lnTo>
                  <a:pt x="52060" y="99073"/>
                </a:lnTo>
                <a:lnTo>
                  <a:pt x="52250" y="98150"/>
                </a:lnTo>
                <a:close/>
                <a:moveTo>
                  <a:pt x="73295" y="98764"/>
                </a:moveTo>
                <a:lnTo>
                  <a:pt x="73849" y="99073"/>
                </a:lnTo>
                <a:lnTo>
                  <a:pt x="74403" y="99225"/>
                </a:lnTo>
                <a:lnTo>
                  <a:pt x="75511" y="99225"/>
                </a:lnTo>
                <a:lnTo>
                  <a:pt x="74213" y="99845"/>
                </a:lnTo>
                <a:lnTo>
                  <a:pt x="73295" y="100768"/>
                </a:lnTo>
                <a:lnTo>
                  <a:pt x="72370" y="101691"/>
                </a:lnTo>
                <a:lnTo>
                  <a:pt x="71444" y="102917"/>
                </a:lnTo>
                <a:lnTo>
                  <a:pt x="70336" y="102917"/>
                </a:lnTo>
                <a:lnTo>
                  <a:pt x="72924" y="99996"/>
                </a:lnTo>
                <a:lnTo>
                  <a:pt x="72924" y="99845"/>
                </a:lnTo>
                <a:lnTo>
                  <a:pt x="72924" y="99687"/>
                </a:lnTo>
                <a:lnTo>
                  <a:pt x="72552" y="99687"/>
                </a:lnTo>
                <a:lnTo>
                  <a:pt x="70708" y="101229"/>
                </a:lnTo>
                <a:lnTo>
                  <a:pt x="68865" y="102765"/>
                </a:lnTo>
                <a:lnTo>
                  <a:pt x="64616" y="102765"/>
                </a:lnTo>
                <a:lnTo>
                  <a:pt x="67385" y="99383"/>
                </a:lnTo>
                <a:lnTo>
                  <a:pt x="67567" y="99225"/>
                </a:lnTo>
                <a:lnTo>
                  <a:pt x="67385" y="99073"/>
                </a:lnTo>
                <a:lnTo>
                  <a:pt x="70336" y="99073"/>
                </a:lnTo>
                <a:lnTo>
                  <a:pt x="73295" y="98764"/>
                </a:lnTo>
                <a:close/>
                <a:moveTo>
                  <a:pt x="76429" y="99687"/>
                </a:moveTo>
                <a:lnTo>
                  <a:pt x="76429" y="100148"/>
                </a:lnTo>
                <a:lnTo>
                  <a:pt x="76618" y="100768"/>
                </a:lnTo>
                <a:lnTo>
                  <a:pt x="76429" y="101533"/>
                </a:lnTo>
                <a:lnTo>
                  <a:pt x="76247" y="102304"/>
                </a:lnTo>
                <a:lnTo>
                  <a:pt x="75693" y="103075"/>
                </a:lnTo>
                <a:lnTo>
                  <a:pt x="74031" y="102917"/>
                </a:lnTo>
                <a:lnTo>
                  <a:pt x="74957" y="101229"/>
                </a:lnTo>
                <a:lnTo>
                  <a:pt x="75693" y="100458"/>
                </a:lnTo>
                <a:lnTo>
                  <a:pt x="76429" y="99687"/>
                </a:lnTo>
                <a:close/>
                <a:moveTo>
                  <a:pt x="49480" y="104763"/>
                </a:moveTo>
                <a:lnTo>
                  <a:pt x="50034" y="105073"/>
                </a:lnTo>
                <a:lnTo>
                  <a:pt x="48737" y="106767"/>
                </a:lnTo>
                <a:lnTo>
                  <a:pt x="48373" y="107690"/>
                </a:lnTo>
                <a:lnTo>
                  <a:pt x="48001" y="108613"/>
                </a:lnTo>
                <a:lnTo>
                  <a:pt x="47447" y="107994"/>
                </a:lnTo>
                <a:lnTo>
                  <a:pt x="47265" y="107381"/>
                </a:lnTo>
                <a:lnTo>
                  <a:pt x="47083" y="106919"/>
                </a:lnTo>
                <a:lnTo>
                  <a:pt x="47265" y="106306"/>
                </a:lnTo>
                <a:lnTo>
                  <a:pt x="47447" y="106458"/>
                </a:lnTo>
                <a:lnTo>
                  <a:pt x="47819" y="106458"/>
                </a:lnTo>
                <a:lnTo>
                  <a:pt x="48191" y="106306"/>
                </a:lnTo>
                <a:lnTo>
                  <a:pt x="48373" y="105996"/>
                </a:lnTo>
                <a:lnTo>
                  <a:pt x="48737" y="104921"/>
                </a:lnTo>
                <a:lnTo>
                  <a:pt x="48927" y="104921"/>
                </a:lnTo>
                <a:lnTo>
                  <a:pt x="49480" y="104763"/>
                </a:lnTo>
                <a:close/>
                <a:moveTo>
                  <a:pt x="59814" y="105535"/>
                </a:moveTo>
                <a:lnTo>
                  <a:pt x="60367" y="105686"/>
                </a:lnTo>
                <a:lnTo>
                  <a:pt x="59078" y="107381"/>
                </a:lnTo>
                <a:lnTo>
                  <a:pt x="57788" y="109075"/>
                </a:lnTo>
                <a:lnTo>
                  <a:pt x="57598" y="109536"/>
                </a:lnTo>
                <a:lnTo>
                  <a:pt x="55383" y="109536"/>
                </a:lnTo>
                <a:lnTo>
                  <a:pt x="56126" y="108152"/>
                </a:lnTo>
                <a:lnTo>
                  <a:pt x="57044" y="106767"/>
                </a:lnTo>
                <a:lnTo>
                  <a:pt x="57788" y="105686"/>
                </a:lnTo>
                <a:lnTo>
                  <a:pt x="59814" y="105535"/>
                </a:lnTo>
                <a:close/>
                <a:moveTo>
                  <a:pt x="62401" y="105686"/>
                </a:moveTo>
                <a:lnTo>
                  <a:pt x="66278" y="105844"/>
                </a:lnTo>
                <a:lnTo>
                  <a:pt x="64798" y="107690"/>
                </a:lnTo>
                <a:lnTo>
                  <a:pt x="63508" y="109536"/>
                </a:lnTo>
                <a:lnTo>
                  <a:pt x="60003" y="109536"/>
                </a:lnTo>
                <a:lnTo>
                  <a:pt x="60185" y="109227"/>
                </a:lnTo>
                <a:lnTo>
                  <a:pt x="62401" y="105686"/>
                </a:lnTo>
                <a:close/>
                <a:moveTo>
                  <a:pt x="69972" y="105844"/>
                </a:moveTo>
                <a:lnTo>
                  <a:pt x="68121" y="109688"/>
                </a:lnTo>
                <a:lnTo>
                  <a:pt x="65724" y="109688"/>
                </a:lnTo>
                <a:lnTo>
                  <a:pt x="68121" y="105844"/>
                </a:lnTo>
                <a:close/>
                <a:moveTo>
                  <a:pt x="75321" y="105844"/>
                </a:moveTo>
                <a:lnTo>
                  <a:pt x="73295" y="109075"/>
                </a:lnTo>
                <a:lnTo>
                  <a:pt x="72924" y="109688"/>
                </a:lnTo>
                <a:lnTo>
                  <a:pt x="70708" y="109688"/>
                </a:lnTo>
                <a:lnTo>
                  <a:pt x="72552" y="105844"/>
                </a:lnTo>
                <a:close/>
                <a:moveTo>
                  <a:pt x="76982" y="106458"/>
                </a:moveTo>
                <a:lnTo>
                  <a:pt x="77536" y="107229"/>
                </a:lnTo>
                <a:lnTo>
                  <a:pt x="77726" y="108152"/>
                </a:lnTo>
                <a:lnTo>
                  <a:pt x="77536" y="108917"/>
                </a:lnTo>
                <a:lnTo>
                  <a:pt x="76982" y="109688"/>
                </a:lnTo>
                <a:lnTo>
                  <a:pt x="75321" y="109688"/>
                </a:lnTo>
                <a:lnTo>
                  <a:pt x="75511" y="109227"/>
                </a:lnTo>
                <a:lnTo>
                  <a:pt x="76247" y="107994"/>
                </a:lnTo>
                <a:lnTo>
                  <a:pt x="76982" y="106458"/>
                </a:lnTo>
                <a:close/>
                <a:moveTo>
                  <a:pt x="52060" y="105535"/>
                </a:moveTo>
                <a:lnTo>
                  <a:pt x="53721" y="105686"/>
                </a:lnTo>
                <a:lnTo>
                  <a:pt x="55383" y="105686"/>
                </a:lnTo>
                <a:lnTo>
                  <a:pt x="53911" y="107532"/>
                </a:lnTo>
                <a:lnTo>
                  <a:pt x="52614" y="109536"/>
                </a:lnTo>
                <a:lnTo>
                  <a:pt x="51142" y="109688"/>
                </a:lnTo>
                <a:lnTo>
                  <a:pt x="49845" y="109998"/>
                </a:lnTo>
                <a:lnTo>
                  <a:pt x="50216" y="108765"/>
                </a:lnTo>
                <a:lnTo>
                  <a:pt x="50770" y="107690"/>
                </a:lnTo>
                <a:lnTo>
                  <a:pt x="52060" y="105535"/>
                </a:lnTo>
                <a:close/>
                <a:moveTo>
                  <a:pt x="49109" y="111382"/>
                </a:moveTo>
                <a:lnTo>
                  <a:pt x="50398" y="111844"/>
                </a:lnTo>
                <a:lnTo>
                  <a:pt x="51696" y="111996"/>
                </a:lnTo>
                <a:lnTo>
                  <a:pt x="51506" y="113229"/>
                </a:lnTo>
                <a:lnTo>
                  <a:pt x="51324" y="114303"/>
                </a:lnTo>
                <a:lnTo>
                  <a:pt x="50398" y="113690"/>
                </a:lnTo>
                <a:lnTo>
                  <a:pt x="49663" y="112919"/>
                </a:lnTo>
                <a:lnTo>
                  <a:pt x="48191" y="111534"/>
                </a:lnTo>
                <a:lnTo>
                  <a:pt x="48373" y="111382"/>
                </a:lnTo>
                <a:lnTo>
                  <a:pt x="48737" y="111534"/>
                </a:lnTo>
                <a:lnTo>
                  <a:pt x="49109" y="111382"/>
                </a:lnTo>
                <a:close/>
                <a:moveTo>
                  <a:pt x="56126" y="112147"/>
                </a:moveTo>
                <a:lnTo>
                  <a:pt x="55383" y="113993"/>
                </a:lnTo>
                <a:lnTo>
                  <a:pt x="55019" y="114917"/>
                </a:lnTo>
                <a:lnTo>
                  <a:pt x="55019" y="115688"/>
                </a:lnTo>
                <a:lnTo>
                  <a:pt x="53168" y="115075"/>
                </a:lnTo>
                <a:lnTo>
                  <a:pt x="54275" y="112147"/>
                </a:lnTo>
                <a:close/>
                <a:moveTo>
                  <a:pt x="67013" y="111996"/>
                </a:moveTo>
                <a:lnTo>
                  <a:pt x="66649" y="112767"/>
                </a:lnTo>
                <a:lnTo>
                  <a:pt x="66278" y="113690"/>
                </a:lnTo>
                <a:lnTo>
                  <a:pt x="66095" y="114455"/>
                </a:lnTo>
                <a:lnTo>
                  <a:pt x="66278" y="114765"/>
                </a:lnTo>
                <a:lnTo>
                  <a:pt x="66278" y="115075"/>
                </a:lnTo>
                <a:lnTo>
                  <a:pt x="66831" y="115378"/>
                </a:lnTo>
                <a:lnTo>
                  <a:pt x="67385" y="115378"/>
                </a:lnTo>
                <a:lnTo>
                  <a:pt x="67757" y="115226"/>
                </a:lnTo>
                <a:lnTo>
                  <a:pt x="68311" y="114765"/>
                </a:lnTo>
                <a:lnTo>
                  <a:pt x="69229" y="113532"/>
                </a:lnTo>
                <a:lnTo>
                  <a:pt x="69783" y="112147"/>
                </a:lnTo>
                <a:lnTo>
                  <a:pt x="71262" y="112147"/>
                </a:lnTo>
                <a:lnTo>
                  <a:pt x="71080" y="112919"/>
                </a:lnTo>
                <a:lnTo>
                  <a:pt x="71080" y="113842"/>
                </a:lnTo>
                <a:lnTo>
                  <a:pt x="69229" y="114765"/>
                </a:lnTo>
                <a:lnTo>
                  <a:pt x="67013" y="115536"/>
                </a:lnTo>
                <a:lnTo>
                  <a:pt x="64988" y="116149"/>
                </a:lnTo>
                <a:lnTo>
                  <a:pt x="62583" y="116459"/>
                </a:lnTo>
                <a:lnTo>
                  <a:pt x="62772" y="115536"/>
                </a:lnTo>
                <a:lnTo>
                  <a:pt x="63508" y="113690"/>
                </a:lnTo>
                <a:lnTo>
                  <a:pt x="64244" y="111996"/>
                </a:lnTo>
                <a:close/>
                <a:moveTo>
                  <a:pt x="62029" y="111996"/>
                </a:moveTo>
                <a:lnTo>
                  <a:pt x="60921" y="114152"/>
                </a:lnTo>
                <a:lnTo>
                  <a:pt x="60367" y="115378"/>
                </a:lnTo>
                <a:lnTo>
                  <a:pt x="60185" y="116611"/>
                </a:lnTo>
                <a:lnTo>
                  <a:pt x="58706" y="116459"/>
                </a:lnTo>
                <a:lnTo>
                  <a:pt x="57416" y="116301"/>
                </a:lnTo>
                <a:lnTo>
                  <a:pt x="57416" y="115226"/>
                </a:lnTo>
                <a:lnTo>
                  <a:pt x="57970" y="113690"/>
                </a:lnTo>
                <a:lnTo>
                  <a:pt x="58706" y="111996"/>
                </a:lnTo>
                <a:close/>
                <a:moveTo>
                  <a:pt x="61665" y="13238"/>
                </a:moveTo>
                <a:lnTo>
                  <a:pt x="58524" y="13541"/>
                </a:lnTo>
                <a:lnTo>
                  <a:pt x="55573" y="13851"/>
                </a:lnTo>
                <a:lnTo>
                  <a:pt x="52614" y="14313"/>
                </a:lnTo>
                <a:lnTo>
                  <a:pt x="49663" y="15084"/>
                </a:lnTo>
                <a:lnTo>
                  <a:pt x="46893" y="15849"/>
                </a:lnTo>
                <a:lnTo>
                  <a:pt x="44314" y="16772"/>
                </a:lnTo>
                <a:lnTo>
                  <a:pt x="41727" y="17853"/>
                </a:lnTo>
                <a:lnTo>
                  <a:pt x="39329" y="19080"/>
                </a:lnTo>
                <a:lnTo>
                  <a:pt x="37114" y="20464"/>
                </a:lnTo>
                <a:lnTo>
                  <a:pt x="34527" y="22468"/>
                </a:lnTo>
                <a:lnTo>
                  <a:pt x="31940" y="24770"/>
                </a:lnTo>
                <a:lnTo>
                  <a:pt x="29724" y="27387"/>
                </a:lnTo>
                <a:lnTo>
                  <a:pt x="27509" y="30004"/>
                </a:lnTo>
                <a:lnTo>
                  <a:pt x="25666" y="32615"/>
                </a:lnTo>
                <a:lnTo>
                  <a:pt x="24004" y="35081"/>
                </a:lnTo>
                <a:lnTo>
                  <a:pt x="22896" y="37230"/>
                </a:lnTo>
                <a:lnTo>
                  <a:pt x="22160" y="38925"/>
                </a:lnTo>
                <a:lnTo>
                  <a:pt x="21417" y="41694"/>
                </a:lnTo>
                <a:lnTo>
                  <a:pt x="21053" y="44615"/>
                </a:lnTo>
                <a:lnTo>
                  <a:pt x="20863" y="47384"/>
                </a:lnTo>
                <a:lnTo>
                  <a:pt x="21053" y="50311"/>
                </a:lnTo>
                <a:lnTo>
                  <a:pt x="21417" y="53080"/>
                </a:lnTo>
                <a:lnTo>
                  <a:pt x="22160" y="55849"/>
                </a:lnTo>
                <a:lnTo>
                  <a:pt x="23268" y="58618"/>
                </a:lnTo>
                <a:lnTo>
                  <a:pt x="24558" y="61229"/>
                </a:lnTo>
                <a:lnTo>
                  <a:pt x="27327" y="65541"/>
                </a:lnTo>
                <a:lnTo>
                  <a:pt x="30278" y="69694"/>
                </a:lnTo>
                <a:lnTo>
                  <a:pt x="36742" y="77995"/>
                </a:lnTo>
                <a:lnTo>
                  <a:pt x="40065" y="82307"/>
                </a:lnTo>
                <a:lnTo>
                  <a:pt x="41545" y="84615"/>
                </a:lnTo>
                <a:lnTo>
                  <a:pt x="42834" y="86764"/>
                </a:lnTo>
                <a:lnTo>
                  <a:pt x="43942" y="89072"/>
                </a:lnTo>
                <a:lnTo>
                  <a:pt x="44868" y="91379"/>
                </a:lnTo>
                <a:lnTo>
                  <a:pt x="45422" y="93845"/>
                </a:lnTo>
                <a:lnTo>
                  <a:pt x="45422" y="96614"/>
                </a:lnTo>
                <a:lnTo>
                  <a:pt x="45232" y="97227"/>
                </a:lnTo>
                <a:lnTo>
                  <a:pt x="45232" y="97537"/>
                </a:lnTo>
                <a:lnTo>
                  <a:pt x="44678" y="98150"/>
                </a:lnTo>
                <a:lnTo>
                  <a:pt x="44314" y="98922"/>
                </a:lnTo>
                <a:lnTo>
                  <a:pt x="44124" y="99687"/>
                </a:lnTo>
                <a:lnTo>
                  <a:pt x="43942" y="100610"/>
                </a:lnTo>
                <a:lnTo>
                  <a:pt x="44124" y="101381"/>
                </a:lnTo>
                <a:lnTo>
                  <a:pt x="44314" y="102152"/>
                </a:lnTo>
                <a:lnTo>
                  <a:pt x="44678" y="102917"/>
                </a:lnTo>
                <a:lnTo>
                  <a:pt x="45232" y="103537"/>
                </a:lnTo>
                <a:lnTo>
                  <a:pt x="44496" y="104150"/>
                </a:lnTo>
                <a:lnTo>
                  <a:pt x="43942" y="105073"/>
                </a:lnTo>
                <a:lnTo>
                  <a:pt x="43760" y="105996"/>
                </a:lnTo>
                <a:lnTo>
                  <a:pt x="43760" y="106919"/>
                </a:lnTo>
                <a:lnTo>
                  <a:pt x="43760" y="107842"/>
                </a:lnTo>
                <a:lnTo>
                  <a:pt x="44124" y="108765"/>
                </a:lnTo>
                <a:lnTo>
                  <a:pt x="44678" y="109688"/>
                </a:lnTo>
                <a:lnTo>
                  <a:pt x="45422" y="110459"/>
                </a:lnTo>
                <a:lnTo>
                  <a:pt x="45232" y="110611"/>
                </a:lnTo>
                <a:lnTo>
                  <a:pt x="44868" y="111382"/>
                </a:lnTo>
                <a:lnTo>
                  <a:pt x="44868" y="111996"/>
                </a:lnTo>
                <a:lnTo>
                  <a:pt x="45050" y="112767"/>
                </a:lnTo>
                <a:lnTo>
                  <a:pt x="45422" y="113380"/>
                </a:lnTo>
                <a:lnTo>
                  <a:pt x="46529" y="114613"/>
                </a:lnTo>
                <a:lnTo>
                  <a:pt x="47819" y="115688"/>
                </a:lnTo>
                <a:lnTo>
                  <a:pt x="48737" y="116459"/>
                </a:lnTo>
                <a:lnTo>
                  <a:pt x="49845" y="117072"/>
                </a:lnTo>
                <a:lnTo>
                  <a:pt x="52060" y="118147"/>
                </a:lnTo>
                <a:lnTo>
                  <a:pt x="54465" y="118918"/>
                </a:lnTo>
                <a:lnTo>
                  <a:pt x="56862" y="119228"/>
                </a:lnTo>
                <a:lnTo>
                  <a:pt x="58706" y="119380"/>
                </a:lnTo>
                <a:lnTo>
                  <a:pt x="60557" y="119380"/>
                </a:lnTo>
                <a:lnTo>
                  <a:pt x="60921" y="119841"/>
                </a:lnTo>
                <a:lnTo>
                  <a:pt x="61293" y="119993"/>
                </a:lnTo>
                <a:lnTo>
                  <a:pt x="61665" y="119993"/>
                </a:lnTo>
                <a:lnTo>
                  <a:pt x="62029" y="119841"/>
                </a:lnTo>
                <a:lnTo>
                  <a:pt x="62219" y="119532"/>
                </a:lnTo>
                <a:lnTo>
                  <a:pt x="62219" y="119380"/>
                </a:lnTo>
                <a:lnTo>
                  <a:pt x="64434" y="119070"/>
                </a:lnTo>
                <a:lnTo>
                  <a:pt x="66649" y="118609"/>
                </a:lnTo>
                <a:lnTo>
                  <a:pt x="68675" y="117995"/>
                </a:lnTo>
                <a:lnTo>
                  <a:pt x="70708" y="117224"/>
                </a:lnTo>
                <a:lnTo>
                  <a:pt x="72552" y="116301"/>
                </a:lnTo>
                <a:lnTo>
                  <a:pt x="74403" y="115226"/>
                </a:lnTo>
                <a:lnTo>
                  <a:pt x="76247" y="114152"/>
                </a:lnTo>
                <a:lnTo>
                  <a:pt x="77908" y="112767"/>
                </a:lnTo>
                <a:lnTo>
                  <a:pt x="78280" y="112305"/>
                </a:lnTo>
                <a:lnTo>
                  <a:pt x="78462" y="111844"/>
                </a:lnTo>
                <a:lnTo>
                  <a:pt x="79388" y="111224"/>
                </a:lnTo>
                <a:lnTo>
                  <a:pt x="79941" y="110301"/>
                </a:lnTo>
                <a:lnTo>
                  <a:pt x="80305" y="109378"/>
                </a:lnTo>
                <a:lnTo>
                  <a:pt x="80677" y="108152"/>
                </a:lnTo>
                <a:lnTo>
                  <a:pt x="80677" y="107071"/>
                </a:lnTo>
                <a:lnTo>
                  <a:pt x="80305" y="105844"/>
                </a:lnTo>
                <a:lnTo>
                  <a:pt x="79752" y="104921"/>
                </a:lnTo>
                <a:lnTo>
                  <a:pt x="78834" y="104150"/>
                </a:lnTo>
                <a:lnTo>
                  <a:pt x="79570" y="102765"/>
                </a:lnTo>
                <a:lnTo>
                  <a:pt x="79941" y="101381"/>
                </a:lnTo>
                <a:lnTo>
                  <a:pt x="79941" y="99996"/>
                </a:lnTo>
                <a:lnTo>
                  <a:pt x="79570" y="98460"/>
                </a:lnTo>
                <a:lnTo>
                  <a:pt x="79016" y="97840"/>
                </a:lnTo>
                <a:lnTo>
                  <a:pt x="78462" y="97227"/>
                </a:lnTo>
                <a:lnTo>
                  <a:pt x="78462" y="96766"/>
                </a:lnTo>
                <a:lnTo>
                  <a:pt x="79016" y="94610"/>
                </a:lnTo>
                <a:lnTo>
                  <a:pt x="79388" y="92460"/>
                </a:lnTo>
                <a:lnTo>
                  <a:pt x="79752" y="90305"/>
                </a:lnTo>
                <a:lnTo>
                  <a:pt x="80305" y="88149"/>
                </a:lnTo>
                <a:lnTo>
                  <a:pt x="80859" y="86612"/>
                </a:lnTo>
                <a:lnTo>
                  <a:pt x="81603" y="85076"/>
                </a:lnTo>
                <a:lnTo>
                  <a:pt x="83446" y="82149"/>
                </a:lnTo>
                <a:lnTo>
                  <a:pt x="83629" y="81997"/>
                </a:lnTo>
                <a:lnTo>
                  <a:pt x="83629" y="81846"/>
                </a:lnTo>
                <a:lnTo>
                  <a:pt x="86034" y="78767"/>
                </a:lnTo>
                <a:lnTo>
                  <a:pt x="88249" y="75688"/>
                </a:lnTo>
                <a:lnTo>
                  <a:pt x="92490" y="70769"/>
                </a:lnTo>
                <a:lnTo>
                  <a:pt x="94705" y="68152"/>
                </a:lnTo>
                <a:lnTo>
                  <a:pt x="96738" y="65541"/>
                </a:lnTo>
                <a:lnTo>
                  <a:pt x="98582" y="62923"/>
                </a:lnTo>
                <a:lnTo>
                  <a:pt x="100244" y="60154"/>
                </a:lnTo>
                <a:lnTo>
                  <a:pt x="101541" y="57234"/>
                </a:lnTo>
                <a:lnTo>
                  <a:pt x="102095" y="55691"/>
                </a:lnTo>
                <a:lnTo>
                  <a:pt x="102459" y="54306"/>
                </a:lnTo>
                <a:lnTo>
                  <a:pt x="102831" y="51537"/>
                </a:lnTo>
                <a:lnTo>
                  <a:pt x="102831" y="48768"/>
                </a:lnTo>
                <a:lnTo>
                  <a:pt x="102459" y="45999"/>
                </a:lnTo>
                <a:lnTo>
                  <a:pt x="101905" y="43230"/>
                </a:lnTo>
                <a:lnTo>
                  <a:pt x="101169" y="40461"/>
                </a:lnTo>
                <a:lnTo>
                  <a:pt x="100244" y="37692"/>
                </a:lnTo>
                <a:lnTo>
                  <a:pt x="98218" y="32464"/>
                </a:lnTo>
                <a:lnTo>
                  <a:pt x="97110" y="30156"/>
                </a:lnTo>
                <a:lnTo>
                  <a:pt x="95631" y="28000"/>
                </a:lnTo>
                <a:lnTo>
                  <a:pt x="93969" y="26002"/>
                </a:lnTo>
                <a:lnTo>
                  <a:pt x="92126" y="24005"/>
                </a:lnTo>
                <a:lnTo>
                  <a:pt x="92126" y="23853"/>
                </a:lnTo>
                <a:lnTo>
                  <a:pt x="91754" y="23233"/>
                </a:lnTo>
                <a:lnTo>
                  <a:pt x="91200" y="22772"/>
                </a:lnTo>
                <a:lnTo>
                  <a:pt x="90646" y="22468"/>
                </a:lnTo>
                <a:lnTo>
                  <a:pt x="89910" y="22159"/>
                </a:lnTo>
                <a:lnTo>
                  <a:pt x="88059" y="20774"/>
                </a:lnTo>
                <a:lnTo>
                  <a:pt x="86034" y="19541"/>
                </a:lnTo>
                <a:lnTo>
                  <a:pt x="84000" y="18315"/>
                </a:lnTo>
                <a:lnTo>
                  <a:pt x="81967" y="17234"/>
                </a:lnTo>
                <a:lnTo>
                  <a:pt x="79388" y="16159"/>
                </a:lnTo>
                <a:lnTo>
                  <a:pt x="76618" y="15084"/>
                </a:lnTo>
                <a:lnTo>
                  <a:pt x="73659" y="14313"/>
                </a:lnTo>
                <a:lnTo>
                  <a:pt x="70708" y="13851"/>
                </a:lnTo>
                <a:lnTo>
                  <a:pt x="67757" y="13541"/>
                </a:lnTo>
                <a:lnTo>
                  <a:pt x="64616" y="13238"/>
                </a:lnTo>
                <a:close/>
              </a:path>
            </a:pathLst>
          </a:custGeom>
          <a:solidFill>
            <a:srgbClr val="FF99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41"/>
          <p:cNvSpPr txBox="1"/>
          <p:nvPr/>
        </p:nvSpPr>
        <p:spPr>
          <a:xfrm>
            <a:off x="2663325" y="1875800"/>
            <a:ext cx="1129800" cy="3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h" sz="1800">
                <a:solidFill>
                  <a:srgbClr val="0000FF"/>
                </a:solidFill>
              </a:rPr>
              <a:t>MyBulb</a:t>
            </a:r>
            <a:endParaRPr sz="1800">
              <a:solidFill>
                <a:srgbClr val="0000FF"/>
              </a:solidFill>
            </a:endParaRPr>
          </a:p>
        </p:txBody>
      </p:sp>
      <p:sp>
        <p:nvSpPr>
          <p:cNvPr id="250" name="Google Shape;250;p41"/>
          <p:cNvSpPr txBox="1"/>
          <p:nvPr/>
        </p:nvSpPr>
        <p:spPr>
          <a:xfrm>
            <a:off x="2560550" y="6077925"/>
            <a:ext cx="1353000" cy="3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h" sz="1800">
                <a:solidFill>
                  <a:srgbClr val="0000FF"/>
                </a:solidFill>
              </a:rPr>
              <a:t>MyBoard</a:t>
            </a:r>
            <a:endParaRPr sz="1800">
              <a:solidFill>
                <a:srgbClr val="0000FF"/>
              </a:solidFill>
            </a:endParaRPr>
          </a:p>
        </p:txBody>
      </p:sp>
      <p:sp>
        <p:nvSpPr>
          <p:cNvPr id="251" name="Google Shape;251;p41"/>
          <p:cNvSpPr txBox="1"/>
          <p:nvPr/>
        </p:nvSpPr>
        <p:spPr>
          <a:xfrm>
            <a:off x="7219725" y="4725500"/>
            <a:ext cx="1129800" cy="85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h" sz="1800">
                <a:solidFill>
                  <a:srgbClr val="0000FF"/>
                </a:solidFill>
              </a:rPr>
              <a:t>MyApp</a:t>
            </a:r>
            <a:endParaRPr sz="1800">
              <a:solidFill>
                <a:srgbClr val="0000FF"/>
              </a:solidFill>
            </a:endParaRPr>
          </a:p>
        </p:txBody>
      </p:sp>
      <p:cxnSp>
        <p:nvCxnSpPr>
          <p:cNvPr id="252" name="Google Shape;252;p41"/>
          <p:cNvCxnSpPr>
            <a:stCxn id="247" idx="1"/>
          </p:cNvCxnSpPr>
          <p:nvPr/>
        </p:nvCxnSpPr>
        <p:spPr>
          <a:xfrm rot="10800000">
            <a:off x="3709150" y="3013269"/>
            <a:ext cx="3190500" cy="8667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53" name="Google Shape;253;p41"/>
          <p:cNvSpPr txBox="1"/>
          <p:nvPr/>
        </p:nvSpPr>
        <p:spPr>
          <a:xfrm>
            <a:off x="819326" y="4067450"/>
            <a:ext cx="2400300" cy="4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h" sz="1800"/>
              <a:t>“MyBulb, are you turned on?”</a:t>
            </a:r>
            <a:endParaRPr sz="1800"/>
          </a:p>
        </p:txBody>
      </p:sp>
      <p:cxnSp>
        <p:nvCxnSpPr>
          <p:cNvPr id="254" name="Google Shape;254;p41"/>
          <p:cNvCxnSpPr>
            <a:stCxn id="246" idx="3"/>
          </p:cNvCxnSpPr>
          <p:nvPr/>
        </p:nvCxnSpPr>
        <p:spPr>
          <a:xfrm rot="10800000" flipH="1">
            <a:off x="3397881" y="4289984"/>
            <a:ext cx="2940000" cy="10284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55" name="Google Shape;255;p41"/>
          <p:cNvSpPr txBox="1"/>
          <p:nvPr/>
        </p:nvSpPr>
        <p:spPr>
          <a:xfrm rot="-1139234">
            <a:off x="3574149" y="4936907"/>
            <a:ext cx="3169129" cy="4330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h" sz="1800"/>
              <a:t>“MyApp, now it is too dark”</a:t>
            </a:r>
            <a:endParaRPr sz="1800"/>
          </a:p>
        </p:txBody>
      </p:sp>
      <p:sp>
        <p:nvSpPr>
          <p:cNvPr id="256" name="Google Shape;256;p41"/>
          <p:cNvSpPr txBox="1"/>
          <p:nvPr/>
        </p:nvSpPr>
        <p:spPr>
          <a:xfrm rot="807339">
            <a:off x="4207342" y="2966953"/>
            <a:ext cx="2685517" cy="433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h" sz="1800"/>
              <a:t>“MyBulb, please turn on”</a:t>
            </a:r>
            <a:endParaRPr sz="1800"/>
          </a:p>
        </p:txBody>
      </p:sp>
      <p:cxnSp>
        <p:nvCxnSpPr>
          <p:cNvPr id="257" name="Google Shape;257;p41"/>
          <p:cNvCxnSpPr>
            <a:stCxn id="246" idx="0"/>
          </p:cNvCxnSpPr>
          <p:nvPr/>
        </p:nvCxnSpPr>
        <p:spPr>
          <a:xfrm rot="10800000">
            <a:off x="2800797" y="3842600"/>
            <a:ext cx="4200" cy="8829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2"/>
          <p:cNvSpPr txBox="1">
            <a:spLocks noGrp="1"/>
          </p:cNvSpPr>
          <p:nvPr>
            <p:ph type="title"/>
          </p:nvPr>
        </p:nvSpPr>
        <p:spPr>
          <a:xfrm>
            <a:off x="98250" y="21800"/>
            <a:ext cx="8826600" cy="80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h" sz="3000">
                <a:latin typeface="Kanit"/>
                <a:ea typeface="Kanit"/>
                <a:cs typeface="Kanit"/>
                <a:sym typeface="Kanit"/>
              </a:rPr>
              <a:t>NETPIE Resources</a:t>
            </a:r>
            <a:endParaRPr sz="3000"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263" name="Google Shape;263;p42"/>
          <p:cNvSpPr txBox="1"/>
          <p:nvPr/>
        </p:nvSpPr>
        <p:spPr>
          <a:xfrm>
            <a:off x="1933425" y="2095000"/>
            <a:ext cx="4809000" cy="85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" sz="3000">
                <a:solidFill>
                  <a:srgbClr val="980000"/>
                </a:solidFill>
                <a:latin typeface="Kanit"/>
                <a:ea typeface="Kanit"/>
                <a:cs typeface="Kanit"/>
                <a:sym typeface="Kanit"/>
              </a:rPr>
              <a:t>Application</a:t>
            </a:r>
            <a:endParaRPr sz="3000">
              <a:solidFill>
                <a:srgbClr val="980000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264" name="Google Shape;264;p42"/>
          <p:cNvSpPr txBox="1"/>
          <p:nvPr/>
        </p:nvSpPr>
        <p:spPr>
          <a:xfrm>
            <a:off x="1933425" y="3288500"/>
            <a:ext cx="4809000" cy="85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" sz="3000">
                <a:solidFill>
                  <a:srgbClr val="0000FF"/>
                </a:solidFill>
                <a:latin typeface="Kanit"/>
                <a:ea typeface="Kanit"/>
                <a:cs typeface="Kanit"/>
                <a:sym typeface="Kanit"/>
              </a:rPr>
              <a:t>Freeboard</a:t>
            </a:r>
            <a:endParaRPr sz="3000">
              <a:solidFill>
                <a:srgbClr val="0000FF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265" name="Google Shape;265;p42"/>
          <p:cNvSpPr txBox="1"/>
          <p:nvPr/>
        </p:nvSpPr>
        <p:spPr>
          <a:xfrm>
            <a:off x="1933425" y="4482000"/>
            <a:ext cx="4809000" cy="85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" sz="3000">
                <a:solidFill>
                  <a:srgbClr val="FF00FF"/>
                </a:solidFill>
                <a:latin typeface="Kanit"/>
                <a:ea typeface="Kanit"/>
                <a:cs typeface="Kanit"/>
                <a:sym typeface="Kanit"/>
              </a:rPr>
              <a:t>Feed</a:t>
            </a:r>
            <a:endParaRPr sz="3000">
              <a:solidFill>
                <a:srgbClr val="FF00FF"/>
              </a:solidFill>
              <a:latin typeface="Kanit"/>
              <a:ea typeface="Kanit"/>
              <a:cs typeface="Kanit"/>
              <a:sym typeface="Kani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3"/>
          <p:cNvSpPr txBox="1">
            <a:spLocks noGrp="1"/>
          </p:cNvSpPr>
          <p:nvPr>
            <p:ph type="title"/>
          </p:nvPr>
        </p:nvSpPr>
        <p:spPr>
          <a:xfrm>
            <a:off x="98250" y="21800"/>
            <a:ext cx="8826600" cy="80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h" sz="3000">
                <a:latin typeface="Kanit"/>
                <a:ea typeface="Kanit"/>
                <a:cs typeface="Kanit"/>
                <a:sym typeface="Kanit"/>
              </a:rPr>
              <a:t>Hackable Open-source Dashboard</a:t>
            </a:r>
            <a:endParaRPr sz="3000">
              <a:latin typeface="Kanit"/>
              <a:ea typeface="Kanit"/>
              <a:cs typeface="Kanit"/>
              <a:sym typeface="Kanit"/>
            </a:endParaRPr>
          </a:p>
        </p:txBody>
      </p:sp>
      <p:pic>
        <p:nvPicPr>
          <p:cNvPr id="271" name="Google Shape;271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9100" y="1260850"/>
            <a:ext cx="4744475" cy="2556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72768" y="4042982"/>
            <a:ext cx="1350807" cy="2253817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25909" y="4042982"/>
            <a:ext cx="1350807" cy="2253817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43"/>
          <p:cNvSpPr txBox="1"/>
          <p:nvPr/>
        </p:nvSpPr>
        <p:spPr>
          <a:xfrm>
            <a:off x="98250" y="1260850"/>
            <a:ext cx="4030155" cy="48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" sz="2400" dirty="0">
                <a:solidFill>
                  <a:srgbClr val="E69138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NETPIE Freeboard</a:t>
            </a:r>
            <a:r>
              <a:rPr lang="th" sz="2400" b="1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/>
            </a:r>
            <a:br>
              <a:rPr lang="th" sz="2400" b="1" dirty="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-US" sz="2200" dirty="0" smtClean="0">
                <a:solidFill>
                  <a:srgbClr val="B45F06"/>
                </a:solidFill>
                <a:latin typeface="Prompt Medium"/>
                <a:ea typeface="Prompt Medium"/>
                <a:cs typeface="Prompt Medium"/>
                <a:sym typeface="Prompt Medium"/>
              </a:rPr>
              <a:t>is open-source, configurable dashboard, in which</a:t>
            </a:r>
            <a:endParaRPr sz="2200" dirty="0">
              <a:solidFill>
                <a:srgbClr val="38761D"/>
              </a:solidFill>
              <a:latin typeface="Prompt SemiBold"/>
              <a:ea typeface="Prompt SemiBold"/>
              <a:cs typeface="Prompt SemiBold"/>
              <a:sym typeface="Prompt SemiBold"/>
            </a:endParaRPr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2200"/>
              <a:buFont typeface="Prompt Medium"/>
              <a:buChar char="●"/>
            </a:pPr>
            <a:r>
              <a:rPr lang="th" sz="2200" dirty="0" smtClean="0">
                <a:solidFill>
                  <a:srgbClr val="38761D"/>
                </a:solidFill>
                <a:latin typeface="Prompt Medium"/>
                <a:ea typeface="Prompt Medium"/>
                <a:cs typeface="Prompt Medium"/>
                <a:sym typeface="Prompt Medium"/>
              </a:rPr>
              <a:t>Datasource </a:t>
            </a:r>
            <a:r>
              <a:rPr lang="en-US" sz="2200" dirty="0" smtClean="0">
                <a:solidFill>
                  <a:srgbClr val="38761D"/>
                </a:solidFill>
                <a:latin typeface="Prompt Medium"/>
                <a:ea typeface="Prompt Medium"/>
                <a:cs typeface="Prompt Medium"/>
                <a:sym typeface="Prompt Medium"/>
              </a:rPr>
              <a:t>is </a:t>
            </a:r>
            <a:r>
              <a:rPr lang="en-US" sz="2200" dirty="0" smtClean="0">
                <a:solidFill>
                  <a:srgbClr val="38761D"/>
                </a:solidFill>
                <a:latin typeface="Prompt Medium"/>
                <a:ea typeface="Prompt Medium"/>
                <a:cs typeface="Prompt Medium"/>
                <a:sym typeface="Prompt Medium"/>
              </a:rPr>
              <a:t>retrieved and displayed in real time,</a:t>
            </a:r>
            <a:endParaRPr sz="2200" dirty="0">
              <a:solidFill>
                <a:srgbClr val="38761D"/>
              </a:solidFill>
              <a:latin typeface="Prompt Medium"/>
              <a:ea typeface="Prompt Medium"/>
              <a:cs typeface="Prompt Medium"/>
              <a:sym typeface="Prompt Medium"/>
            </a:endParaRPr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2200"/>
              <a:buFont typeface="Prompt Medium"/>
              <a:buChar char="●"/>
            </a:pPr>
            <a:r>
              <a:rPr lang="en-US" sz="2200" dirty="0" smtClean="0">
                <a:solidFill>
                  <a:srgbClr val="38761D"/>
                </a:solidFill>
                <a:latin typeface="Prompt Medium"/>
                <a:ea typeface="Prompt Medium"/>
                <a:cs typeface="Prompt Medium"/>
                <a:sym typeface="Prompt Medium"/>
              </a:rPr>
              <a:t>There are </a:t>
            </a:r>
            <a:r>
              <a:rPr lang="en-US" sz="2200" dirty="0" smtClean="0">
                <a:solidFill>
                  <a:srgbClr val="38761D"/>
                </a:solidFill>
                <a:latin typeface="Prompt Medium"/>
                <a:ea typeface="Prompt Medium"/>
                <a:cs typeface="Prompt Medium"/>
                <a:sym typeface="Prompt Medium"/>
              </a:rPr>
              <a:t>a variety of </a:t>
            </a:r>
            <a:r>
              <a:rPr lang="en-US" sz="2200" dirty="0" smtClean="0">
                <a:solidFill>
                  <a:srgbClr val="38761D"/>
                </a:solidFill>
                <a:latin typeface="Prompt Medium"/>
                <a:ea typeface="Prompt Medium"/>
                <a:cs typeface="Prompt Medium"/>
                <a:sym typeface="Prompt Medium"/>
              </a:rPr>
              <a:t>widgets for monitoring and controlling,</a:t>
            </a:r>
            <a:endParaRPr sz="2200" dirty="0">
              <a:solidFill>
                <a:srgbClr val="38761D"/>
              </a:solidFill>
              <a:latin typeface="Prompt Medium"/>
              <a:ea typeface="Prompt Medium"/>
              <a:cs typeface="Prompt Medium"/>
              <a:sym typeface="Prompt Medium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2400"/>
              <a:buFont typeface="Courier New"/>
              <a:buChar char="●"/>
            </a:pPr>
            <a:r>
              <a:rPr lang="en-US" sz="2200" dirty="0" smtClean="0">
                <a:solidFill>
                  <a:srgbClr val="38761D"/>
                </a:solidFill>
                <a:latin typeface="Prompt Medium"/>
                <a:ea typeface="Prompt Medium"/>
                <a:cs typeface="Prompt Medium"/>
                <a:sym typeface="Prompt Medium"/>
              </a:rPr>
              <a:t>Web server is not required as it runs on client side.</a:t>
            </a:r>
            <a:endParaRPr lang="en-GB" sz="2200" dirty="0">
              <a:solidFill>
                <a:srgbClr val="38761D"/>
              </a:solidFill>
              <a:latin typeface="Prompt Medium"/>
              <a:ea typeface="Prompt Medium"/>
              <a:cs typeface="Prompt Medium"/>
              <a:sym typeface="Prompt Mediu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3025" y="3504475"/>
            <a:ext cx="3424407" cy="2570869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6"/>
          <p:cNvSpPr txBox="1">
            <a:spLocks noGrp="1"/>
          </p:cNvSpPr>
          <p:nvPr>
            <p:ph type="title"/>
          </p:nvPr>
        </p:nvSpPr>
        <p:spPr>
          <a:xfrm>
            <a:off x="98250" y="21800"/>
            <a:ext cx="8826600" cy="80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h" sz="3000" dirty="0">
                <a:latin typeface="Kanit"/>
                <a:ea typeface="Kanit"/>
                <a:cs typeface="Kanit"/>
                <a:sym typeface="Kanit"/>
              </a:rPr>
              <a:t>NETPIE</a:t>
            </a:r>
            <a:r>
              <a:rPr lang="th" sz="3000" dirty="0"/>
              <a:t> </a:t>
            </a:r>
            <a:r>
              <a:rPr lang="en-US" sz="3000" dirty="0" smtClean="0">
                <a:latin typeface="Prompt"/>
                <a:cs typeface="Prompt"/>
                <a:sym typeface="Prompt"/>
              </a:rPr>
              <a:t>is……</a:t>
            </a:r>
            <a:endParaRPr sz="3000" dirty="0">
              <a:latin typeface="Prompt"/>
              <a:ea typeface="Prompt"/>
              <a:cs typeface="Prompt"/>
              <a:sym typeface="Prompt"/>
            </a:endParaRPr>
          </a:p>
        </p:txBody>
      </p:sp>
      <p:sp>
        <p:nvSpPr>
          <p:cNvPr id="122" name="Google Shape;122;p26"/>
          <p:cNvSpPr txBox="1"/>
          <p:nvPr/>
        </p:nvSpPr>
        <p:spPr>
          <a:xfrm>
            <a:off x="349500" y="1184000"/>
            <a:ext cx="8445000" cy="404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93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2600"/>
              <a:buFont typeface="Prompt"/>
              <a:buChar char="●"/>
            </a:pPr>
            <a:r>
              <a:rPr lang="en-US" sz="2600" dirty="0" err="1" smtClean="0">
                <a:solidFill>
                  <a:srgbClr val="38761D"/>
                </a:solidFill>
                <a:latin typeface="Prompt"/>
                <a:ea typeface="Prompt"/>
                <a:cs typeface="Prompt"/>
                <a:sym typeface="Prompt"/>
              </a:rPr>
              <a:t>IoT</a:t>
            </a:r>
            <a:r>
              <a:rPr lang="en-US" sz="2600" dirty="0" smtClean="0">
                <a:solidFill>
                  <a:srgbClr val="38761D"/>
                </a:solidFill>
                <a:latin typeface="Prompt"/>
                <a:ea typeface="Prompt"/>
                <a:cs typeface="Prompt"/>
                <a:sym typeface="Prompt"/>
              </a:rPr>
              <a:t> Platform facilitating real-time communications between things.</a:t>
            </a:r>
            <a:endParaRPr sz="2600" dirty="0">
              <a:solidFill>
                <a:srgbClr val="38761D"/>
              </a:solidFill>
              <a:latin typeface="Prompt"/>
              <a:ea typeface="Prompt"/>
              <a:cs typeface="Prompt"/>
              <a:sym typeface="Prompt"/>
            </a:endParaRPr>
          </a:p>
          <a:p>
            <a:pPr marL="457200" lvl="0" indent="-393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2600"/>
              <a:buFont typeface="Prompt"/>
              <a:buChar char="●"/>
            </a:pPr>
            <a:r>
              <a:rPr lang="en-US" sz="2600" dirty="0" smtClean="0">
                <a:solidFill>
                  <a:srgbClr val="38761D"/>
                </a:solidFill>
                <a:latin typeface="Prompt"/>
                <a:ea typeface="Prompt"/>
                <a:cs typeface="Prompt"/>
                <a:sym typeface="Prompt"/>
              </a:rPr>
              <a:t>Has cloud data storage</a:t>
            </a:r>
            <a:endParaRPr sz="2600" dirty="0">
              <a:solidFill>
                <a:srgbClr val="38761D"/>
              </a:solidFill>
              <a:latin typeface="Prompt"/>
              <a:ea typeface="Prompt"/>
              <a:cs typeface="Prompt"/>
              <a:sym typeface="Prompt"/>
            </a:endParaRPr>
          </a:p>
          <a:p>
            <a:pPr marL="457200" lvl="0" indent="-393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2600"/>
              <a:buFont typeface="Prompt"/>
              <a:buChar char="●"/>
            </a:pPr>
            <a:r>
              <a:rPr lang="en-US" sz="2600" dirty="0" smtClean="0">
                <a:solidFill>
                  <a:srgbClr val="38761D"/>
                </a:solidFill>
                <a:latin typeface="Prompt"/>
                <a:ea typeface="Prompt"/>
                <a:cs typeface="Prompt"/>
                <a:sym typeface="Prompt"/>
              </a:rPr>
              <a:t>Has configurable, ready-to-use dashboard</a:t>
            </a:r>
            <a:endParaRPr sz="2600" dirty="0">
              <a:solidFill>
                <a:srgbClr val="38761D"/>
              </a:solidFill>
              <a:latin typeface="Prompt"/>
              <a:ea typeface="Prompt"/>
              <a:cs typeface="Prompt"/>
              <a:sym typeface="Prompt"/>
            </a:endParaRPr>
          </a:p>
          <a:p>
            <a:pPr marL="457200" lvl="0" indent="-393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2600"/>
              <a:buFont typeface="Prompt"/>
              <a:buChar char="●"/>
            </a:pPr>
            <a:r>
              <a:rPr lang="en-US" sz="2600" dirty="0" smtClean="0">
                <a:solidFill>
                  <a:srgbClr val="38761D"/>
                </a:solidFill>
                <a:latin typeface="Prompt"/>
                <a:ea typeface="Prompt"/>
                <a:cs typeface="Prompt"/>
                <a:sym typeface="Prompt"/>
              </a:rPr>
              <a:t>Has ope</a:t>
            </a:r>
            <a:r>
              <a:rPr lang="en-US" sz="2600" dirty="0" smtClean="0">
                <a:solidFill>
                  <a:srgbClr val="38761D"/>
                </a:solidFill>
                <a:latin typeface="Prompt"/>
                <a:ea typeface="Prompt"/>
                <a:cs typeface="Prompt"/>
                <a:sym typeface="Prompt"/>
              </a:rPr>
              <a:t>n-source library</a:t>
            </a:r>
            <a:endParaRPr sz="2600" dirty="0">
              <a:solidFill>
                <a:srgbClr val="38761D"/>
              </a:solidFill>
              <a:latin typeface="Prompt"/>
              <a:ea typeface="Prompt"/>
              <a:cs typeface="Prompt"/>
              <a:sym typeface="Prompt"/>
            </a:endParaRPr>
          </a:p>
          <a:p>
            <a:pPr marL="457200" lvl="0" indent="-393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2600"/>
              <a:buFont typeface="Prompt"/>
              <a:buChar char="●"/>
            </a:pPr>
            <a:r>
              <a:rPr lang="en-US" sz="2600" dirty="0" smtClean="0">
                <a:solidFill>
                  <a:srgbClr val="38761D"/>
                </a:solidFill>
                <a:latin typeface="Prompt"/>
                <a:ea typeface="Prompt"/>
                <a:cs typeface="Prompt"/>
                <a:sym typeface="Prompt"/>
              </a:rPr>
              <a:t>Supports various </a:t>
            </a:r>
          </a:p>
          <a:p>
            <a:pPr marL="635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2600"/>
            </a:pPr>
            <a:r>
              <a:rPr lang="en-US" sz="2600" smtClean="0">
                <a:solidFill>
                  <a:srgbClr val="38761D"/>
                </a:solidFill>
                <a:latin typeface="Prompt"/>
                <a:ea typeface="Prompt"/>
                <a:cs typeface="Prompt"/>
                <a:sym typeface="Prompt"/>
              </a:rPr>
              <a:t>rogramming </a:t>
            </a:r>
            <a:r>
              <a:rPr lang="en-US" sz="2600" dirty="0" smtClean="0">
                <a:solidFill>
                  <a:srgbClr val="38761D"/>
                </a:solidFill>
                <a:latin typeface="Prompt"/>
                <a:ea typeface="Prompt"/>
                <a:cs typeface="Prompt"/>
                <a:sym typeface="Prompt"/>
              </a:rPr>
              <a:t>languages</a:t>
            </a:r>
            <a:endParaRPr lang="en-US" sz="2600" dirty="0" smtClean="0">
              <a:solidFill>
                <a:srgbClr val="38761D"/>
              </a:solidFill>
              <a:latin typeface="Prompt"/>
              <a:ea typeface="Prompt"/>
              <a:cs typeface="Prompt"/>
              <a:sym typeface="Promp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4"/>
          <p:cNvSpPr txBox="1">
            <a:spLocks noGrp="1"/>
          </p:cNvSpPr>
          <p:nvPr>
            <p:ph type="title"/>
          </p:nvPr>
        </p:nvSpPr>
        <p:spPr>
          <a:xfrm>
            <a:off x="98250" y="21800"/>
            <a:ext cx="8826600" cy="80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h" sz="3000">
                <a:latin typeface="Kanit"/>
                <a:ea typeface="Kanit"/>
                <a:cs typeface="Kanit"/>
                <a:sym typeface="Kanit"/>
              </a:rPr>
              <a:t>Data Storage Service</a:t>
            </a:r>
            <a:endParaRPr sz="3000">
              <a:latin typeface="Kanit"/>
              <a:ea typeface="Kanit"/>
              <a:cs typeface="Kanit"/>
              <a:sym typeface="Kanit"/>
            </a:endParaRPr>
          </a:p>
        </p:txBody>
      </p:sp>
      <p:pic>
        <p:nvPicPr>
          <p:cNvPr id="280" name="Google Shape;280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81085" y="2295727"/>
            <a:ext cx="3985739" cy="2571920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44"/>
          <p:cNvSpPr txBox="1"/>
          <p:nvPr/>
        </p:nvSpPr>
        <p:spPr>
          <a:xfrm>
            <a:off x="461563" y="1301250"/>
            <a:ext cx="3870488" cy="51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" sz="2400" dirty="0">
                <a:solidFill>
                  <a:srgbClr val="FF9900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Feed</a:t>
            </a:r>
            <a:endParaRPr sz="2400" dirty="0">
              <a:solidFill>
                <a:srgbClr val="FF9900"/>
              </a:solidFill>
              <a:latin typeface="Kanit SemiBold"/>
              <a:ea typeface="Kanit SemiBold"/>
              <a:cs typeface="Kanit SemiBold"/>
              <a:sym typeface="Kanit SemiBol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1" dirty="0">
              <a:solidFill>
                <a:srgbClr val="FF99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Prompt"/>
              <a:buChar char="●"/>
            </a:pPr>
            <a:r>
              <a:rPr lang="en-US" sz="2400" dirty="0" smtClean="0">
                <a:solidFill>
                  <a:srgbClr val="6AA84F"/>
                </a:solidFill>
                <a:latin typeface="Prompt"/>
                <a:ea typeface="Prompt"/>
                <a:cs typeface="Prompt"/>
                <a:sym typeface="Prompt"/>
              </a:rPr>
              <a:t>Stores t</a:t>
            </a:r>
            <a:r>
              <a:rPr lang="th" sz="2400" dirty="0" smtClean="0">
                <a:solidFill>
                  <a:srgbClr val="6AA84F"/>
                </a:solidFill>
                <a:latin typeface="Prompt"/>
                <a:ea typeface="Prompt"/>
                <a:cs typeface="Prompt"/>
                <a:sym typeface="Prompt"/>
              </a:rPr>
              <a:t>ime-series</a:t>
            </a:r>
            <a:r>
              <a:rPr lang="en-US" sz="2400" dirty="0" smtClean="0">
                <a:solidFill>
                  <a:srgbClr val="6AA84F"/>
                </a:solidFill>
                <a:latin typeface="Prompt"/>
                <a:ea typeface="Prompt"/>
                <a:cs typeface="Prompt"/>
                <a:sym typeface="Prompt"/>
              </a:rPr>
              <a:t> type of data</a:t>
            </a:r>
            <a:endParaRPr sz="2400" dirty="0">
              <a:solidFill>
                <a:srgbClr val="6AA84F"/>
              </a:solidFill>
              <a:latin typeface="Prompt"/>
              <a:ea typeface="Prompt"/>
              <a:cs typeface="Prompt"/>
              <a:sym typeface="Prompt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Prompt"/>
              <a:buChar char="●"/>
            </a:pPr>
            <a:r>
              <a:rPr lang="en-US" sz="2400" dirty="0" smtClean="0">
                <a:solidFill>
                  <a:srgbClr val="6AA84F"/>
                </a:solidFill>
                <a:latin typeface="Prompt"/>
                <a:ea typeface="Prompt"/>
                <a:cs typeface="Prompt"/>
                <a:sym typeface="Prompt"/>
              </a:rPr>
              <a:t>Up to 32 data fields per feed</a:t>
            </a:r>
            <a:endParaRPr sz="2400" dirty="0">
              <a:solidFill>
                <a:srgbClr val="6AA84F"/>
              </a:solidFill>
              <a:latin typeface="Prompt"/>
              <a:ea typeface="Prompt"/>
              <a:cs typeface="Prompt"/>
              <a:sym typeface="Prompt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Prompt"/>
              <a:buChar char="●"/>
            </a:pPr>
            <a:r>
              <a:rPr lang="en-US" sz="2400" dirty="0" smtClean="0">
                <a:solidFill>
                  <a:srgbClr val="6AA84F"/>
                </a:solidFill>
                <a:latin typeface="Prompt"/>
                <a:ea typeface="Prompt"/>
                <a:cs typeface="Prompt"/>
                <a:sym typeface="Prompt"/>
              </a:rPr>
              <a:t>Allowing up to 1 write per 15 seconds</a:t>
            </a:r>
            <a:endParaRPr lang="en-GB" sz="2400" dirty="0">
              <a:solidFill>
                <a:srgbClr val="6AA84F"/>
              </a:solidFill>
              <a:latin typeface="Prompt"/>
              <a:ea typeface="Prompt"/>
              <a:cs typeface="Prompt"/>
              <a:sym typeface="Prompt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Prompt"/>
              <a:buChar char="●"/>
            </a:pPr>
            <a:r>
              <a:rPr lang="en-US" sz="2400" dirty="0" smtClean="0">
                <a:solidFill>
                  <a:srgbClr val="6AA84F"/>
                </a:solidFill>
                <a:latin typeface="Prompt"/>
                <a:ea typeface="Prompt"/>
                <a:cs typeface="Prompt"/>
                <a:sym typeface="Prompt"/>
              </a:rPr>
              <a:t>Accessible through REST API</a:t>
            </a:r>
            <a:endParaRPr sz="2400" dirty="0">
              <a:solidFill>
                <a:srgbClr val="6AA84F"/>
              </a:solidFill>
              <a:latin typeface="Prompt"/>
              <a:ea typeface="Prompt"/>
              <a:cs typeface="Prompt"/>
              <a:sym typeface="Promp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5"/>
          <p:cNvSpPr txBox="1">
            <a:spLocks noGrp="1"/>
          </p:cNvSpPr>
          <p:nvPr>
            <p:ph type="title"/>
          </p:nvPr>
        </p:nvSpPr>
        <p:spPr>
          <a:xfrm>
            <a:off x="98250" y="21800"/>
            <a:ext cx="8826600" cy="80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h" sz="3000" dirty="0">
                <a:latin typeface="Kanit"/>
                <a:ea typeface="Kanit"/>
                <a:cs typeface="Kanit"/>
                <a:sym typeface="Kanit"/>
              </a:rPr>
              <a:t>Data Widget</a:t>
            </a:r>
            <a:endParaRPr sz="3000" dirty="0">
              <a:latin typeface="Kanit"/>
              <a:ea typeface="Kanit"/>
              <a:cs typeface="Kanit"/>
              <a:sym typeface="Kanit"/>
            </a:endParaRPr>
          </a:p>
        </p:txBody>
      </p:sp>
      <p:pic>
        <p:nvPicPr>
          <p:cNvPr id="287" name="Google Shape;287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7325" y="1368650"/>
            <a:ext cx="3400425" cy="1757363"/>
          </a:xfrm>
          <a:prstGeom prst="rect">
            <a:avLst/>
          </a:prstGeom>
          <a:noFill/>
          <a:ln w="19050" cap="flat" cmpd="sng">
            <a:solidFill>
              <a:srgbClr val="CFE2F3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88" name="Google Shape;288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87324" y="3543958"/>
            <a:ext cx="3400425" cy="1757363"/>
          </a:xfrm>
          <a:prstGeom prst="rect">
            <a:avLst/>
          </a:prstGeom>
          <a:noFill/>
          <a:ln w="19050" cap="flat" cmpd="sng">
            <a:solidFill>
              <a:srgbClr val="CFE2F3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89" name="Google Shape;289;p45"/>
          <p:cNvSpPr txBox="1"/>
          <p:nvPr/>
        </p:nvSpPr>
        <p:spPr>
          <a:xfrm>
            <a:off x="777713" y="1247375"/>
            <a:ext cx="3624600" cy="51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" sz="2400" dirty="0">
                <a:solidFill>
                  <a:srgbClr val="FF9900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Feed View</a:t>
            </a:r>
            <a:endParaRPr sz="2400" dirty="0">
              <a:solidFill>
                <a:srgbClr val="FF9900"/>
              </a:solidFill>
              <a:latin typeface="Kanit SemiBold"/>
              <a:ea typeface="Kanit SemiBold"/>
              <a:cs typeface="Kanit SemiBold"/>
              <a:sym typeface="Kanit SemiBol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1" dirty="0">
              <a:solidFill>
                <a:srgbClr val="FF99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Prompt"/>
              <a:buChar char="●"/>
            </a:pPr>
            <a:r>
              <a:rPr lang="th" sz="2400" dirty="0">
                <a:solidFill>
                  <a:srgbClr val="6AA84F"/>
                </a:solidFill>
                <a:latin typeface="Prompt"/>
                <a:ea typeface="Prompt"/>
                <a:cs typeface="Prompt"/>
                <a:sym typeface="Prompt"/>
              </a:rPr>
              <a:t>Widget </a:t>
            </a:r>
            <a:r>
              <a:rPr lang="en-US" sz="2400" dirty="0" smtClean="0">
                <a:solidFill>
                  <a:srgbClr val="6AA84F"/>
                </a:solidFill>
                <a:latin typeface="Prompt"/>
                <a:ea typeface="Prompt"/>
                <a:cs typeface="Prompt"/>
                <a:sym typeface="Prompt"/>
              </a:rPr>
              <a:t>in the dashboard to show live  feed</a:t>
            </a:r>
            <a:endParaRPr sz="2400" dirty="0">
              <a:solidFill>
                <a:srgbClr val="6AA84F"/>
              </a:solidFill>
              <a:latin typeface="Prompt"/>
              <a:ea typeface="Prompt"/>
              <a:cs typeface="Prompt"/>
              <a:sym typeface="Prompt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Prompt"/>
              <a:buChar char="●"/>
            </a:pPr>
            <a:r>
              <a:rPr lang="en-US" sz="2400" dirty="0" smtClean="0">
                <a:solidFill>
                  <a:srgbClr val="6AA84F"/>
                </a:solidFill>
                <a:latin typeface="Prompt"/>
                <a:ea typeface="Prompt"/>
                <a:cs typeface="Prompt"/>
                <a:sym typeface="Prompt"/>
              </a:rPr>
              <a:t>Support plotting multiple datasets on the same chart</a:t>
            </a:r>
            <a:endParaRPr sz="2400" dirty="0">
              <a:solidFill>
                <a:srgbClr val="6AA84F"/>
              </a:solidFill>
              <a:latin typeface="Prompt"/>
              <a:ea typeface="Prompt"/>
              <a:cs typeface="Prompt"/>
              <a:sym typeface="Prompt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Prompt"/>
              <a:buChar char="●"/>
            </a:pPr>
            <a:r>
              <a:rPr lang="en-US" sz="2400" dirty="0" smtClean="0">
                <a:solidFill>
                  <a:srgbClr val="6AA84F"/>
                </a:solidFill>
                <a:latin typeface="Prompt"/>
                <a:ea typeface="Prompt"/>
                <a:cs typeface="Prompt"/>
                <a:sym typeface="Prompt"/>
              </a:rPr>
              <a:t>Customizable colors and styles</a:t>
            </a:r>
            <a:endParaRPr sz="2400" dirty="0">
              <a:solidFill>
                <a:srgbClr val="6AA84F"/>
              </a:solidFill>
              <a:latin typeface="Prompt"/>
              <a:ea typeface="Prompt"/>
              <a:cs typeface="Prompt"/>
              <a:sym typeface="Prompt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FE6C1-F253-40A7-8A02-3A75C16B2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800" dirty="0">
                <a:latin typeface="Kanit" panose="020B0604020202020204" charset="-34"/>
                <a:cs typeface="Kanit" panose="020B0604020202020204" charset="-34"/>
              </a:rPr>
              <a:t>NETPIE Freeboard Example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81B425E-ACFC-4660-9A0D-5A207523B4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5517" y="1076693"/>
            <a:ext cx="6349020" cy="5720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8981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BA43BA-F213-49AD-BC7E-D3E082535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Demo/Videos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C71F43-EEA9-4337-9504-73AC4A5AE3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Controlling RGB LED with 3 sliders on </a:t>
            </a:r>
            <a:r>
              <a:rPr lang="en-US" dirty="0" smtClean="0"/>
              <a:t>NETPIE Freeboard</a:t>
            </a:r>
            <a:r>
              <a:rPr lang="th-TH" dirty="0" smtClean="0"/>
              <a:t> </a:t>
            </a:r>
            <a:r>
              <a:rPr lang="en-GB" dirty="0" smtClean="0">
                <a:hlinkClick r:id="rId2"/>
              </a:rPr>
              <a:t>http://dewninjathai.blogspot.com/2017/07/freeboard</a:t>
            </a:r>
            <a:r>
              <a:rPr lang="en-GB" dirty="0">
                <a:hlinkClick r:id="rId2"/>
              </a:rPr>
              <a:t>-slider-esp8266-microgear.html</a:t>
            </a:r>
            <a:r>
              <a:rPr lang="th-TH" dirty="0"/>
              <a:t>      </a:t>
            </a:r>
          </a:p>
          <a:p>
            <a:r>
              <a:rPr lang="en-US" dirty="0" smtClean="0"/>
              <a:t>Reading from </a:t>
            </a:r>
            <a:r>
              <a:rPr lang="en-GB" dirty="0" smtClean="0"/>
              <a:t>LSM9DS1 sensor (</a:t>
            </a:r>
            <a:r>
              <a:rPr lang="en-US" dirty="0" smtClean="0"/>
              <a:t>acceleration, angular rate</a:t>
            </a:r>
            <a:r>
              <a:rPr lang="th-TH" dirty="0" smtClean="0"/>
              <a:t> </a:t>
            </a:r>
            <a:r>
              <a:rPr lang="en-US" dirty="0" smtClean="0"/>
              <a:t>and magnetic in 3D</a:t>
            </a:r>
            <a:r>
              <a:rPr lang="th-TH" dirty="0" smtClean="0"/>
              <a:t>) </a:t>
            </a:r>
            <a:endParaRPr lang="en-US" dirty="0" smtClean="0"/>
          </a:p>
          <a:p>
            <a:pPr marL="447675" indent="0">
              <a:buNone/>
            </a:pPr>
            <a:r>
              <a:rPr lang="en-GB" dirty="0" smtClean="0">
                <a:hlinkClick r:id="rId3"/>
              </a:rPr>
              <a:t>http</a:t>
            </a:r>
            <a:r>
              <a:rPr lang="en-GB" dirty="0">
                <a:hlinkClick r:id="rId3"/>
              </a:rPr>
              <a:t>://dewninjathai.blogspot.com/2018/04/lsm9ds1-netpie-freeboard.html</a:t>
            </a:r>
            <a:r>
              <a:rPr lang="th-TH" dirty="0"/>
              <a:t>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655504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8183D-8206-4A68-8F57-B0497F8C3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NETPIE Mobile App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A97BCF5-6845-4A6B-B4D2-78AE0A7813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035" y="1584481"/>
            <a:ext cx="5486398" cy="411479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6DD6187-7F74-4F41-9F22-CCDA49E193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8451" y="1584481"/>
            <a:ext cx="5486399" cy="4114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4671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4DB914F-6D00-4938-939F-2CF617BC47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Guide for how to install and use mobile app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B44F51-2112-42C0-9E60-A296258808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h-TH" dirty="0"/>
          </a:p>
          <a:p>
            <a:r>
              <a:rPr lang="en-US" dirty="0" smtClean="0"/>
              <a:t>Installation and instructions</a:t>
            </a:r>
            <a:r>
              <a:rPr lang="th-TH" dirty="0" smtClean="0"/>
              <a:t> </a:t>
            </a:r>
            <a:r>
              <a:rPr lang="en-GB" dirty="0">
                <a:hlinkClick r:id="rId2"/>
              </a:rPr>
              <a:t>http://dewninjathai.blogspot.com/2018/04/netpie-app.html</a:t>
            </a:r>
            <a:r>
              <a:rPr lang="th-TH" dirty="0"/>
              <a:t> </a:t>
            </a:r>
          </a:p>
          <a:p>
            <a:r>
              <a:rPr lang="en-US" dirty="0" smtClean="0"/>
              <a:t>Controlling robotic arm </a:t>
            </a:r>
            <a:endParaRPr lang="th-TH" dirty="0" smtClean="0"/>
          </a:p>
          <a:p>
            <a:pPr marL="447675" indent="0">
              <a:buNone/>
            </a:pPr>
            <a:r>
              <a:rPr lang="en-GB" dirty="0" smtClean="0">
                <a:hlinkClick r:id="rId3"/>
              </a:rPr>
              <a:t>http</a:t>
            </a:r>
            <a:r>
              <a:rPr lang="en-GB" dirty="0">
                <a:hlinkClick r:id="rId3"/>
              </a:rPr>
              <a:t>://dewninjathai.blogspot.com/2018/04/2-esp32-netpie.html</a:t>
            </a:r>
            <a:r>
              <a:rPr lang="th-TH" dirty="0"/>
              <a:t> </a:t>
            </a:r>
            <a:endParaRPr lang="en-GB" dirty="0"/>
          </a:p>
          <a:p>
            <a:r>
              <a:rPr lang="en-US" dirty="0" smtClean="0"/>
              <a:t>Testing</a:t>
            </a:r>
            <a:r>
              <a:rPr lang="th-TH" dirty="0" smtClean="0"/>
              <a:t> </a:t>
            </a:r>
            <a:r>
              <a:rPr lang="en-GB" dirty="0"/>
              <a:t>push notification </a:t>
            </a:r>
            <a:r>
              <a:rPr lang="en-GB" dirty="0">
                <a:hlinkClick r:id="rId4"/>
              </a:rPr>
              <a:t>http://dewninjathai.blogspot.com/2018/05/push-notification-netpie-app.html</a:t>
            </a: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618816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6"/>
          <p:cNvSpPr txBox="1">
            <a:spLocks noGrp="1"/>
          </p:cNvSpPr>
          <p:nvPr>
            <p:ph type="title"/>
          </p:nvPr>
        </p:nvSpPr>
        <p:spPr>
          <a:xfrm>
            <a:off x="98250" y="21800"/>
            <a:ext cx="8826600" cy="80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h" sz="3000">
                <a:latin typeface="Kanit"/>
                <a:ea typeface="Kanit"/>
                <a:cs typeface="Kanit"/>
                <a:sym typeface="Kanit"/>
              </a:rPr>
              <a:t>Presence API</a:t>
            </a:r>
            <a:endParaRPr sz="3000">
              <a:latin typeface="Kanit"/>
              <a:ea typeface="Kanit"/>
              <a:cs typeface="Kanit"/>
              <a:sym typeface="Kanit"/>
            </a:endParaRPr>
          </a:p>
        </p:txBody>
      </p:sp>
      <p:pic>
        <p:nvPicPr>
          <p:cNvPr id="295" name="Google Shape;295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11263" y="1314725"/>
            <a:ext cx="2564606" cy="3779044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46"/>
          <p:cNvSpPr txBox="1"/>
          <p:nvPr/>
        </p:nvSpPr>
        <p:spPr>
          <a:xfrm>
            <a:off x="768137" y="1368625"/>
            <a:ext cx="4742700" cy="51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" sz="2400" dirty="0">
                <a:solidFill>
                  <a:srgbClr val="FF9900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Device Status API</a:t>
            </a:r>
            <a:r>
              <a:rPr lang="th" sz="2400" b="1" dirty="0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  <a:t/>
            </a:r>
            <a:br>
              <a:rPr lang="th" sz="2400" b="1" dirty="0">
                <a:solidFill>
                  <a:srgbClr val="FF99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endParaRPr sz="2400" b="1" dirty="0">
              <a:solidFill>
                <a:srgbClr val="FF99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Prompt"/>
              <a:buChar char="●"/>
            </a:pPr>
            <a:r>
              <a:rPr lang="th" sz="2400" dirty="0" smtClean="0">
                <a:solidFill>
                  <a:srgbClr val="6AA84F"/>
                </a:solidFill>
                <a:latin typeface="Prompt"/>
                <a:ea typeface="Prompt"/>
                <a:cs typeface="Prompt"/>
                <a:sym typeface="Prompt"/>
              </a:rPr>
              <a:t>API </a:t>
            </a:r>
            <a:r>
              <a:rPr lang="en-US" sz="2400" dirty="0" smtClean="0">
                <a:solidFill>
                  <a:srgbClr val="6AA84F"/>
                </a:solidFill>
                <a:latin typeface="Prompt"/>
                <a:ea typeface="Prompt"/>
                <a:cs typeface="Prompt"/>
                <a:sym typeface="Prompt"/>
              </a:rPr>
              <a:t>notifying status of device</a:t>
            </a:r>
            <a:r>
              <a:rPr lang="th" sz="2400" dirty="0" smtClean="0">
                <a:solidFill>
                  <a:srgbClr val="6AA84F"/>
                </a:solidFill>
                <a:latin typeface="Prompt"/>
                <a:ea typeface="Prompt"/>
                <a:cs typeface="Prompt"/>
                <a:sym typeface="Prompt"/>
              </a:rPr>
              <a:t> </a:t>
            </a:r>
            <a:r>
              <a:rPr lang="en-US" sz="2400" dirty="0" smtClean="0">
                <a:solidFill>
                  <a:srgbClr val="6AA84F"/>
                </a:solidFill>
                <a:latin typeface="Prompt"/>
                <a:ea typeface="Prompt"/>
                <a:cs typeface="Prompt"/>
                <a:sym typeface="Prompt"/>
              </a:rPr>
              <a:t>(</a:t>
            </a:r>
            <a:r>
              <a:rPr lang="th" sz="2400" dirty="0" smtClean="0">
                <a:solidFill>
                  <a:srgbClr val="6AA84F"/>
                </a:solidFill>
                <a:latin typeface="Prompt"/>
                <a:ea typeface="Prompt"/>
                <a:cs typeface="Prompt"/>
                <a:sym typeface="Prompt"/>
              </a:rPr>
              <a:t>Online/Offline</a:t>
            </a:r>
            <a:r>
              <a:rPr lang="en-US" sz="2400" dirty="0" smtClean="0">
                <a:solidFill>
                  <a:srgbClr val="6AA84F"/>
                </a:solidFill>
                <a:latin typeface="Prompt"/>
                <a:ea typeface="Prompt"/>
                <a:cs typeface="Prompt"/>
                <a:sym typeface="Prompt"/>
              </a:rPr>
              <a:t>)</a:t>
            </a:r>
            <a:endParaRPr lang="en-US" sz="2400" dirty="0">
              <a:solidFill>
                <a:srgbClr val="6AA84F"/>
              </a:solidFill>
              <a:latin typeface="Prompt"/>
              <a:ea typeface="Prompt"/>
              <a:cs typeface="Prompt"/>
              <a:sym typeface="Prompt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2400"/>
              <a:buFont typeface="Prompt"/>
              <a:buChar char="●"/>
            </a:pPr>
            <a:r>
              <a:rPr lang="en-US" sz="2400" dirty="0" smtClean="0">
                <a:solidFill>
                  <a:srgbClr val="6AA84F"/>
                </a:solidFill>
                <a:latin typeface="Prompt"/>
                <a:ea typeface="Prompt"/>
                <a:cs typeface="Prompt"/>
                <a:sym typeface="Prompt"/>
              </a:rPr>
              <a:t>Available for both </a:t>
            </a:r>
            <a:r>
              <a:rPr lang="th" sz="2400" dirty="0" smtClean="0">
                <a:solidFill>
                  <a:srgbClr val="6AA84F"/>
                </a:solidFill>
                <a:latin typeface="Prompt"/>
                <a:ea typeface="Prompt"/>
                <a:cs typeface="Prompt"/>
                <a:sym typeface="Prompt"/>
              </a:rPr>
              <a:t>REST API</a:t>
            </a:r>
            <a:r>
              <a:rPr lang="en-US" sz="2400" dirty="0">
                <a:solidFill>
                  <a:srgbClr val="6AA84F"/>
                </a:solidFill>
                <a:latin typeface="Prompt"/>
                <a:ea typeface="Prompt"/>
                <a:cs typeface="Prompt"/>
                <a:sym typeface="Prompt"/>
              </a:rPr>
              <a:t> </a:t>
            </a:r>
            <a:r>
              <a:rPr lang="th" sz="2400" dirty="0" smtClean="0">
                <a:solidFill>
                  <a:srgbClr val="6AA84F"/>
                </a:solidFill>
                <a:latin typeface="Prompt"/>
                <a:ea typeface="Prompt"/>
                <a:cs typeface="Prompt"/>
                <a:sym typeface="Prompt"/>
              </a:rPr>
              <a:t>และ </a:t>
            </a:r>
            <a:r>
              <a:rPr lang="th" sz="2400" dirty="0">
                <a:solidFill>
                  <a:srgbClr val="6AA84F"/>
                </a:solidFill>
                <a:latin typeface="Prompt"/>
                <a:ea typeface="Prompt"/>
                <a:cs typeface="Prompt"/>
                <a:sym typeface="Prompt"/>
              </a:rPr>
              <a:t>Microgear </a:t>
            </a:r>
            <a:r>
              <a:rPr lang="th" sz="2400" dirty="0" smtClean="0">
                <a:solidFill>
                  <a:srgbClr val="6AA84F"/>
                </a:solidFill>
                <a:latin typeface="Prompt"/>
                <a:ea typeface="Prompt"/>
                <a:cs typeface="Prompt"/>
                <a:sym typeface="Prompt"/>
              </a:rPr>
              <a:t>method</a:t>
            </a:r>
            <a:r>
              <a:rPr lang="th" sz="2400" dirty="0" smtClean="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endParaRPr sz="2400" dirty="0">
              <a:solidFill>
                <a:srgbClr val="6AA84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7"/>
          <p:cNvSpPr txBox="1">
            <a:spLocks noGrp="1"/>
          </p:cNvSpPr>
          <p:nvPr>
            <p:ph type="title"/>
          </p:nvPr>
        </p:nvSpPr>
        <p:spPr>
          <a:xfrm>
            <a:off x="98250" y="21800"/>
            <a:ext cx="8826600" cy="80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h" sz="3000">
                <a:latin typeface="Kanit"/>
                <a:ea typeface="Kanit"/>
                <a:cs typeface="Kanit"/>
                <a:sym typeface="Kanit"/>
              </a:rPr>
              <a:t>NETPIE</a:t>
            </a:r>
            <a:r>
              <a:rPr lang="th" sz="3000"/>
              <a:t> </a:t>
            </a:r>
            <a:r>
              <a:rPr lang="th" sz="3000">
                <a:latin typeface="Prompt"/>
                <a:ea typeface="Prompt"/>
                <a:cs typeface="Prompt"/>
                <a:sym typeface="Prompt"/>
              </a:rPr>
              <a:t>คือ</a:t>
            </a:r>
            <a:endParaRPr>
              <a:latin typeface="Prompt"/>
              <a:ea typeface="Prompt"/>
              <a:cs typeface="Prompt"/>
              <a:sym typeface="Prompt"/>
            </a:endParaRPr>
          </a:p>
        </p:txBody>
      </p:sp>
      <p:pic>
        <p:nvPicPr>
          <p:cNvPr id="128" name="Google Shape;12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7938" y="2155050"/>
            <a:ext cx="5788125" cy="2944519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7"/>
          <p:cNvSpPr txBox="1"/>
          <p:nvPr/>
        </p:nvSpPr>
        <p:spPr>
          <a:xfrm>
            <a:off x="492000" y="1119200"/>
            <a:ext cx="8039100" cy="6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smtClean="0">
                <a:solidFill>
                  <a:srgbClr val="2A3990"/>
                </a:solidFill>
                <a:latin typeface="Prompt SemiBold"/>
                <a:ea typeface="Prompt SemiBold"/>
                <a:cs typeface="Prompt SemiBold"/>
                <a:sym typeface="Prompt SemiBold"/>
              </a:rPr>
              <a:t>From the perspective of developers,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smtClean="0">
                <a:solidFill>
                  <a:srgbClr val="2A3990"/>
                </a:solidFill>
                <a:latin typeface="Prompt SemiBold"/>
                <a:ea typeface="Prompt SemiBold"/>
                <a:cs typeface="Prompt SemiBold"/>
                <a:sym typeface="Prompt SemiBold"/>
              </a:rPr>
              <a:t>NETPIE basically consists of</a:t>
            </a:r>
            <a:endParaRPr sz="2800" dirty="0">
              <a:latin typeface="Prompt SemiBold"/>
              <a:ea typeface="Prompt SemiBold"/>
              <a:cs typeface="Prompt SemiBold"/>
              <a:sym typeface="Prompt SemiBold"/>
            </a:endParaRPr>
          </a:p>
        </p:txBody>
      </p:sp>
      <p:sp>
        <p:nvSpPr>
          <p:cNvPr id="130" name="Google Shape;130;p27"/>
          <p:cNvSpPr txBox="1"/>
          <p:nvPr/>
        </p:nvSpPr>
        <p:spPr>
          <a:xfrm>
            <a:off x="713250" y="5734063"/>
            <a:ext cx="7881900" cy="89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" sz="2800">
                <a:solidFill>
                  <a:srgbClr val="2A3990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CLOUD + CLIENT LIBRARY</a:t>
            </a:r>
            <a:endParaRPr>
              <a:latin typeface="Kanit SemiBold"/>
              <a:ea typeface="Kanit SemiBold"/>
              <a:cs typeface="Kanit SemiBold"/>
              <a:sym typeface="Kanit Semi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8"/>
          <p:cNvSpPr txBox="1">
            <a:spLocks noGrp="1"/>
          </p:cNvSpPr>
          <p:nvPr>
            <p:ph type="title"/>
          </p:nvPr>
        </p:nvSpPr>
        <p:spPr>
          <a:xfrm>
            <a:off x="98250" y="21800"/>
            <a:ext cx="8826600" cy="80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h" sz="3000">
                <a:latin typeface="Kanit"/>
                <a:ea typeface="Kanit"/>
                <a:cs typeface="Kanit"/>
                <a:sym typeface="Kanit"/>
              </a:rPr>
              <a:t>Client Library</a:t>
            </a:r>
            <a:endParaRPr sz="3000"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36" name="Google Shape;136;p28"/>
          <p:cNvSpPr txBox="1"/>
          <p:nvPr/>
        </p:nvSpPr>
        <p:spPr>
          <a:xfrm>
            <a:off x="700350" y="1404750"/>
            <a:ext cx="7743300" cy="479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2800"/>
              <a:buFont typeface="Prompt SemiBold"/>
              <a:buChar char="●"/>
            </a:pPr>
            <a:r>
              <a:rPr lang="th" sz="2800" dirty="0">
                <a:solidFill>
                  <a:srgbClr val="38761D"/>
                </a:solidFill>
                <a:latin typeface="Prompt SemiBold"/>
                <a:ea typeface="Prompt SemiBold"/>
                <a:cs typeface="Prompt SemiBold"/>
                <a:sym typeface="Prompt SemiBold"/>
              </a:rPr>
              <a:t>Client library </a:t>
            </a:r>
            <a:r>
              <a:rPr lang="en-US" sz="2800" dirty="0" smtClean="0">
                <a:solidFill>
                  <a:srgbClr val="38761D"/>
                </a:solidFill>
                <a:latin typeface="Prompt SemiBold"/>
                <a:ea typeface="Prompt SemiBold"/>
                <a:cs typeface="Prompt SemiBold"/>
                <a:sym typeface="Prompt SemiBold"/>
              </a:rPr>
              <a:t>of</a:t>
            </a:r>
            <a:r>
              <a:rPr lang="th" sz="2800" dirty="0" smtClean="0">
                <a:solidFill>
                  <a:srgbClr val="38761D"/>
                </a:solidFill>
                <a:latin typeface="Prompt SemiBold"/>
                <a:ea typeface="Prompt SemiBold"/>
                <a:cs typeface="Prompt SemiBold"/>
                <a:sym typeface="Prompt SemiBold"/>
              </a:rPr>
              <a:t> </a:t>
            </a:r>
            <a:r>
              <a:rPr lang="th" sz="2800" dirty="0">
                <a:solidFill>
                  <a:srgbClr val="38761D"/>
                </a:solidFill>
                <a:latin typeface="Prompt SemiBold"/>
                <a:ea typeface="Prompt SemiBold"/>
                <a:cs typeface="Prompt SemiBold"/>
                <a:sym typeface="Prompt SemiBold"/>
              </a:rPr>
              <a:t>NETPIE </a:t>
            </a:r>
            <a:r>
              <a:rPr lang="en-US" sz="2800" dirty="0" smtClean="0">
                <a:solidFill>
                  <a:srgbClr val="38761D"/>
                </a:solidFill>
                <a:latin typeface="Prompt SemiBold"/>
                <a:ea typeface="Prompt SemiBold"/>
                <a:cs typeface="Prompt SemiBold"/>
                <a:sym typeface="Prompt SemiBold"/>
              </a:rPr>
              <a:t>is called</a:t>
            </a:r>
            <a:r>
              <a:rPr lang="th" sz="2800" dirty="0" smtClean="0">
                <a:solidFill>
                  <a:srgbClr val="38761D"/>
                </a:solidFill>
                <a:latin typeface="Prompt SemiBold"/>
                <a:ea typeface="Prompt SemiBold"/>
                <a:cs typeface="Prompt SemiBold"/>
                <a:sym typeface="Prompt SemiBold"/>
              </a:rPr>
              <a:t> </a:t>
            </a:r>
            <a:r>
              <a:rPr lang="th" sz="2800" dirty="0">
                <a:solidFill>
                  <a:srgbClr val="CC0000"/>
                </a:solidFill>
                <a:latin typeface="Prompt SemiBold"/>
                <a:ea typeface="Prompt SemiBold"/>
                <a:cs typeface="Prompt SemiBold"/>
                <a:sym typeface="Prompt SemiBold"/>
              </a:rPr>
              <a:t>Microgear library</a:t>
            </a:r>
            <a:endParaRPr sz="2800" dirty="0">
              <a:solidFill>
                <a:srgbClr val="CC0000"/>
              </a:solidFill>
              <a:latin typeface="Prompt SemiBold"/>
              <a:ea typeface="Prompt SemiBold"/>
              <a:cs typeface="Prompt SemiBold"/>
              <a:sym typeface="Prompt SemiBold"/>
            </a:endParaRPr>
          </a:p>
          <a:p>
            <a:pPr marL="457200" lvl="0" indent="-406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2800"/>
              <a:buFont typeface="Kanit"/>
              <a:buChar char="●"/>
            </a:pPr>
            <a:r>
              <a:rPr lang="en-US" sz="2800" dirty="0" smtClean="0">
                <a:solidFill>
                  <a:srgbClr val="38761D"/>
                </a:solidFill>
                <a:latin typeface="Prompt SemiBold"/>
                <a:ea typeface="Prompt SemiBold"/>
                <a:cs typeface="Prompt SemiBold"/>
                <a:sym typeface="Prompt SemiBold"/>
              </a:rPr>
              <a:t>It has four main functions</a:t>
            </a:r>
            <a:r>
              <a:rPr lang="th" sz="2800" dirty="0" smtClean="0">
                <a:solidFill>
                  <a:srgbClr val="38761D"/>
                </a:solidFill>
                <a:latin typeface="Prompt SemiBold"/>
                <a:ea typeface="Prompt SemiBold"/>
                <a:cs typeface="Prompt SemiBold"/>
                <a:sym typeface="Prompt SemiBold"/>
              </a:rPr>
              <a:t> </a:t>
            </a:r>
            <a:endParaRPr sz="2800" dirty="0">
              <a:solidFill>
                <a:srgbClr val="38761D"/>
              </a:solidFill>
              <a:latin typeface="Prompt SemiBold"/>
              <a:ea typeface="Prompt SemiBold"/>
              <a:cs typeface="Prompt SemiBold"/>
              <a:sym typeface="Prompt SemiBold"/>
            </a:endParaRPr>
          </a:p>
          <a:p>
            <a:pPr marL="457200" lvl="0" indent="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" sz="2800" dirty="0">
                <a:solidFill>
                  <a:srgbClr val="3C78D8"/>
                </a:solidFill>
                <a:latin typeface="Prompt SemiBold"/>
                <a:ea typeface="Prompt SemiBold"/>
                <a:cs typeface="Prompt SemiBold"/>
                <a:sym typeface="Prompt SemiBold"/>
              </a:rPr>
              <a:t>✔ Authorization</a:t>
            </a:r>
            <a:r>
              <a:rPr lang="en-GB" sz="2800" dirty="0">
                <a:solidFill>
                  <a:srgbClr val="3C78D8"/>
                </a:solidFill>
                <a:latin typeface="Prompt SemiBold"/>
                <a:ea typeface="Prompt SemiBold"/>
                <a:cs typeface="Prompt SemiBold"/>
                <a:sym typeface="Prompt SemiBold"/>
              </a:rPr>
              <a:t> </a:t>
            </a:r>
            <a:r>
              <a:rPr lang="en-GB" sz="2800" dirty="0">
                <a:solidFill>
                  <a:schemeClr val="accent3">
                    <a:lumMod val="60000"/>
                    <a:lumOff val="40000"/>
                  </a:schemeClr>
                </a:solidFill>
                <a:latin typeface="Prompt SemiBold"/>
                <a:ea typeface="Prompt SemiBold"/>
                <a:cs typeface="Prompt SemiBold"/>
                <a:sym typeface="Prompt SemiBold"/>
              </a:rPr>
              <a:t>(</a:t>
            </a:r>
            <a:r>
              <a:rPr lang="th-TH" sz="2800" dirty="0">
                <a:solidFill>
                  <a:schemeClr val="accent3">
                    <a:lumMod val="60000"/>
                    <a:lumOff val="40000"/>
                  </a:schemeClr>
                </a:solidFill>
                <a:latin typeface="Prompt SemiBold"/>
                <a:ea typeface="Prompt SemiBold"/>
                <a:cs typeface="Prompt SemiBold"/>
                <a:sym typeface="Prompt SemiBold"/>
              </a:rPr>
              <a:t>รับรอง)</a:t>
            </a:r>
            <a:endParaRPr sz="2800" dirty="0">
              <a:solidFill>
                <a:schemeClr val="accent3">
                  <a:lumMod val="60000"/>
                  <a:lumOff val="40000"/>
                </a:schemeClr>
              </a:solidFill>
              <a:latin typeface="Prompt SemiBold"/>
              <a:ea typeface="Prompt SemiBold"/>
              <a:cs typeface="Prompt SemiBold"/>
              <a:sym typeface="Prompt SemiBold"/>
            </a:endParaRPr>
          </a:p>
          <a:p>
            <a:pPr marL="457200" lvl="0" indent="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" sz="2800" dirty="0">
                <a:solidFill>
                  <a:srgbClr val="3C78D8"/>
                </a:solidFill>
                <a:latin typeface="Prompt SemiBold"/>
                <a:ea typeface="Prompt SemiBold"/>
                <a:cs typeface="Prompt SemiBold"/>
                <a:sym typeface="Prompt SemiBold"/>
              </a:rPr>
              <a:t>✔ Authentication</a:t>
            </a:r>
            <a:r>
              <a:rPr lang="th-TH" sz="2800" dirty="0">
                <a:solidFill>
                  <a:srgbClr val="3C78D8"/>
                </a:solidFill>
                <a:latin typeface="Prompt SemiBold"/>
                <a:ea typeface="Prompt SemiBold"/>
                <a:cs typeface="Prompt SemiBold"/>
                <a:sym typeface="Prompt SemiBold"/>
              </a:rPr>
              <a:t> </a:t>
            </a:r>
            <a:r>
              <a:rPr lang="th-TH" sz="2800" dirty="0">
                <a:solidFill>
                  <a:schemeClr val="accent3">
                    <a:lumMod val="60000"/>
                    <a:lumOff val="40000"/>
                  </a:schemeClr>
                </a:solidFill>
                <a:latin typeface="Prompt SemiBold"/>
                <a:ea typeface="Prompt SemiBold"/>
                <a:cs typeface="Prompt SemiBold"/>
                <a:sym typeface="Prompt SemiBold"/>
              </a:rPr>
              <a:t>(อนุญาต)</a:t>
            </a:r>
            <a:endParaRPr sz="2800" dirty="0">
              <a:solidFill>
                <a:schemeClr val="accent3">
                  <a:lumMod val="60000"/>
                  <a:lumOff val="40000"/>
                </a:schemeClr>
              </a:solidFill>
              <a:latin typeface="Prompt SemiBold"/>
              <a:ea typeface="Prompt SemiBold"/>
              <a:cs typeface="Prompt SemiBold"/>
              <a:sym typeface="Prompt SemiBold"/>
            </a:endParaRPr>
          </a:p>
          <a:p>
            <a:pPr marL="457200" lvl="0" indent="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" sz="2800" dirty="0">
                <a:solidFill>
                  <a:srgbClr val="3C78D8"/>
                </a:solidFill>
                <a:latin typeface="Prompt SemiBold"/>
                <a:ea typeface="Prompt SemiBold"/>
                <a:cs typeface="Prompt SemiBold"/>
                <a:sym typeface="Prompt SemiBold"/>
              </a:rPr>
              <a:t>✔ Communication</a:t>
            </a:r>
            <a:r>
              <a:rPr lang="th-TH" sz="2800" dirty="0">
                <a:solidFill>
                  <a:srgbClr val="3C78D8"/>
                </a:solidFill>
                <a:latin typeface="Prompt SemiBold"/>
                <a:ea typeface="Prompt SemiBold"/>
                <a:cs typeface="Prompt SemiBold"/>
                <a:sym typeface="Prompt SemiBold"/>
              </a:rPr>
              <a:t> </a:t>
            </a:r>
            <a:r>
              <a:rPr lang="th-TH" sz="2800" dirty="0">
                <a:solidFill>
                  <a:schemeClr val="accent3">
                    <a:lumMod val="60000"/>
                    <a:lumOff val="40000"/>
                  </a:schemeClr>
                </a:solidFill>
                <a:latin typeface="Prompt SemiBold"/>
                <a:ea typeface="Prompt SemiBold"/>
                <a:cs typeface="Prompt SemiBold"/>
                <a:sym typeface="Prompt SemiBold"/>
              </a:rPr>
              <a:t>(สื่อสาร)</a:t>
            </a:r>
            <a:endParaRPr sz="2800" dirty="0">
              <a:solidFill>
                <a:schemeClr val="accent3">
                  <a:lumMod val="60000"/>
                  <a:lumOff val="40000"/>
                </a:schemeClr>
              </a:solidFill>
              <a:latin typeface="Prompt SemiBold"/>
              <a:ea typeface="Prompt SemiBold"/>
              <a:cs typeface="Prompt SemiBold"/>
              <a:sym typeface="Prompt SemiBold"/>
            </a:endParaRPr>
          </a:p>
          <a:p>
            <a:pPr marL="457200" lvl="0" indent="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th" sz="2800" dirty="0">
                <a:solidFill>
                  <a:srgbClr val="3C78D8"/>
                </a:solidFill>
                <a:latin typeface="Prompt SemiBold"/>
                <a:ea typeface="Prompt SemiBold"/>
                <a:cs typeface="Prompt SemiBold"/>
                <a:sym typeface="Prompt SemiBold"/>
              </a:rPr>
              <a:t>✔ Coordination</a:t>
            </a:r>
            <a:r>
              <a:rPr lang="th-TH" sz="2800" dirty="0">
                <a:solidFill>
                  <a:srgbClr val="3C78D8"/>
                </a:solidFill>
                <a:latin typeface="Prompt SemiBold"/>
                <a:ea typeface="Prompt SemiBold"/>
                <a:cs typeface="Prompt SemiBold"/>
                <a:sym typeface="Prompt SemiBold"/>
              </a:rPr>
              <a:t> </a:t>
            </a:r>
            <a:r>
              <a:rPr lang="th-TH" sz="2800" dirty="0">
                <a:solidFill>
                  <a:schemeClr val="accent3">
                    <a:lumMod val="60000"/>
                    <a:lumOff val="40000"/>
                  </a:schemeClr>
                </a:solidFill>
                <a:latin typeface="Prompt SemiBold"/>
                <a:ea typeface="Prompt SemiBold"/>
                <a:cs typeface="Prompt SemiBold"/>
                <a:sym typeface="Prompt SemiBold"/>
              </a:rPr>
              <a:t>(ประสาน)</a:t>
            </a:r>
            <a:endParaRPr sz="2800" dirty="0">
              <a:solidFill>
                <a:schemeClr val="accent3">
                  <a:lumMod val="60000"/>
                  <a:lumOff val="40000"/>
                </a:schemeClr>
              </a:solidFill>
              <a:latin typeface="Prompt SemiBold"/>
              <a:ea typeface="Prompt SemiBold"/>
              <a:cs typeface="Prompt SemiBold"/>
              <a:sym typeface="Prompt SemiBold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00" b="1" dirty="0">
              <a:solidFill>
                <a:srgbClr val="38761D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9"/>
          <p:cNvSpPr txBox="1">
            <a:spLocks noGrp="1"/>
          </p:cNvSpPr>
          <p:nvPr>
            <p:ph type="title"/>
          </p:nvPr>
        </p:nvSpPr>
        <p:spPr>
          <a:xfrm>
            <a:off x="98250" y="21800"/>
            <a:ext cx="8826600" cy="80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h" sz="3000">
                <a:latin typeface="Kanit"/>
                <a:ea typeface="Kanit"/>
                <a:cs typeface="Kanit"/>
                <a:sym typeface="Kanit"/>
              </a:rPr>
              <a:t>How it works</a:t>
            </a:r>
            <a:endParaRPr>
              <a:latin typeface="Kanit"/>
              <a:ea typeface="Kanit"/>
              <a:cs typeface="Kanit"/>
              <a:sym typeface="Kanit"/>
            </a:endParaRPr>
          </a:p>
        </p:txBody>
      </p:sp>
      <p:pic>
        <p:nvPicPr>
          <p:cNvPr id="142" name="Google Shape;14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8775" y="1636025"/>
            <a:ext cx="5886450" cy="42648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0"/>
          <p:cNvSpPr txBox="1">
            <a:spLocks noGrp="1"/>
          </p:cNvSpPr>
          <p:nvPr>
            <p:ph type="title"/>
          </p:nvPr>
        </p:nvSpPr>
        <p:spPr>
          <a:xfrm>
            <a:off x="98250" y="21800"/>
            <a:ext cx="8826600" cy="80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 smtClean="0">
                <a:latin typeface="Prompt"/>
                <a:ea typeface="Prompt"/>
                <a:cs typeface="Prompt"/>
                <a:sym typeface="Prompt"/>
              </a:rPr>
              <a:t>The mechanism inside….</a:t>
            </a:r>
            <a:endParaRPr dirty="0">
              <a:latin typeface="Prompt"/>
              <a:ea typeface="Prompt"/>
              <a:cs typeface="Prompt"/>
              <a:sym typeface="Prompt"/>
            </a:endParaRPr>
          </a:p>
        </p:txBody>
      </p:sp>
      <p:pic>
        <p:nvPicPr>
          <p:cNvPr id="148" name="Google Shape;14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45900" y="4434400"/>
            <a:ext cx="4321969" cy="1864519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30"/>
          <p:cNvSpPr txBox="1"/>
          <p:nvPr/>
        </p:nvSpPr>
        <p:spPr>
          <a:xfrm>
            <a:off x="354737" y="1089100"/>
            <a:ext cx="8097300" cy="33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45F06"/>
              </a:buClr>
              <a:buSzPts val="2400"/>
              <a:buFont typeface="Prompt SemiBold"/>
              <a:buChar char="●"/>
            </a:pPr>
            <a:r>
              <a:rPr lang="th" sz="2400" dirty="0">
                <a:solidFill>
                  <a:srgbClr val="B45F06"/>
                </a:solidFill>
                <a:latin typeface="Prompt SemiBold"/>
                <a:ea typeface="Prompt SemiBold"/>
                <a:cs typeface="Prompt SemiBold"/>
                <a:sym typeface="Prompt SemiBold"/>
              </a:rPr>
              <a:t>Device </a:t>
            </a:r>
            <a:r>
              <a:rPr lang="th" sz="2400" dirty="0" smtClean="0">
                <a:solidFill>
                  <a:srgbClr val="B45F06"/>
                </a:solidFill>
                <a:latin typeface="Prompt SemiBold"/>
                <a:ea typeface="Prompt SemiBold"/>
                <a:cs typeface="Prompt SemiBold"/>
                <a:sym typeface="Prompt SemiBold"/>
              </a:rPr>
              <a:t>authenticate</a:t>
            </a:r>
            <a:r>
              <a:rPr lang="en-US" sz="2400" dirty="0" smtClean="0">
                <a:solidFill>
                  <a:srgbClr val="B45F06"/>
                </a:solidFill>
                <a:latin typeface="Prompt SemiBold"/>
                <a:ea typeface="Prompt SemiBold"/>
                <a:cs typeface="Prompt SemiBold"/>
                <a:sym typeface="Prompt SemiBold"/>
              </a:rPr>
              <a:t>s</a:t>
            </a:r>
            <a:r>
              <a:rPr lang="th" sz="2400" dirty="0" smtClean="0">
                <a:solidFill>
                  <a:srgbClr val="B45F06"/>
                </a:solidFill>
                <a:latin typeface="Prompt SemiBold"/>
                <a:ea typeface="Prompt SemiBold"/>
                <a:cs typeface="Prompt SemiBold"/>
                <a:sym typeface="Prompt SemiBold"/>
              </a:rPr>
              <a:t> </a:t>
            </a:r>
            <a:r>
              <a:rPr lang="en-US" sz="2400" dirty="0" smtClean="0">
                <a:solidFill>
                  <a:srgbClr val="B45F06"/>
                </a:solidFill>
                <a:latin typeface="Prompt SemiBold"/>
                <a:ea typeface="Prompt SemiBold"/>
                <a:cs typeface="Prompt SemiBold"/>
                <a:sym typeface="Prompt SemiBold"/>
              </a:rPr>
              <a:t>with</a:t>
            </a:r>
            <a:r>
              <a:rPr lang="th" sz="2400" dirty="0" smtClean="0">
                <a:solidFill>
                  <a:srgbClr val="B45F06"/>
                </a:solidFill>
                <a:latin typeface="Prompt SemiBold"/>
                <a:ea typeface="Prompt SemiBold"/>
                <a:cs typeface="Prompt SemiBold"/>
                <a:sym typeface="Prompt SemiBold"/>
              </a:rPr>
              <a:t> </a:t>
            </a:r>
            <a:r>
              <a:rPr lang="th" sz="2400" dirty="0">
                <a:solidFill>
                  <a:srgbClr val="6AA84F"/>
                </a:solidFill>
                <a:latin typeface="Prompt SemiBold"/>
                <a:ea typeface="Prompt SemiBold"/>
                <a:cs typeface="Prompt SemiBold"/>
                <a:sym typeface="Prompt SemiBold"/>
              </a:rPr>
              <a:t>key+secret</a:t>
            </a:r>
            <a:r>
              <a:rPr lang="th" sz="2400" dirty="0">
                <a:solidFill>
                  <a:srgbClr val="B45F06"/>
                </a:solidFill>
                <a:latin typeface="Prompt SemiBold"/>
                <a:ea typeface="Prompt SemiBold"/>
                <a:cs typeface="Prompt SemiBold"/>
                <a:sym typeface="Prompt SemiBold"/>
              </a:rPr>
              <a:t> </a:t>
            </a:r>
            <a:r>
              <a:rPr lang="en-US" sz="2400" dirty="0" smtClean="0">
                <a:solidFill>
                  <a:srgbClr val="B45F06"/>
                </a:solidFill>
                <a:latin typeface="Prompt SemiBold"/>
                <a:ea typeface="Prompt SemiBold"/>
                <a:cs typeface="Prompt SemiBold"/>
                <a:sym typeface="Prompt SemiBold"/>
              </a:rPr>
              <a:t>and gets</a:t>
            </a:r>
            <a:r>
              <a:rPr lang="th" sz="2400" dirty="0" smtClean="0">
                <a:solidFill>
                  <a:srgbClr val="B45F06"/>
                </a:solidFill>
                <a:latin typeface="Prompt SemiBold"/>
                <a:ea typeface="Prompt SemiBold"/>
                <a:cs typeface="Prompt SemiBold"/>
                <a:sym typeface="Prompt SemiBold"/>
              </a:rPr>
              <a:t> </a:t>
            </a:r>
            <a:r>
              <a:rPr lang="th" sz="2400" dirty="0">
                <a:solidFill>
                  <a:srgbClr val="B45F06"/>
                </a:solidFill>
                <a:latin typeface="Prompt SemiBold"/>
                <a:ea typeface="Prompt SemiBold"/>
                <a:cs typeface="Prompt SemiBold"/>
                <a:sym typeface="Prompt SemiBold"/>
              </a:rPr>
              <a:t>access </a:t>
            </a:r>
            <a:r>
              <a:rPr lang="th" sz="2400" dirty="0" smtClean="0">
                <a:solidFill>
                  <a:srgbClr val="B45F06"/>
                </a:solidFill>
                <a:latin typeface="Prompt SemiBold"/>
                <a:ea typeface="Prompt SemiBold"/>
                <a:cs typeface="Prompt SemiBold"/>
                <a:sym typeface="Prompt SemiBold"/>
              </a:rPr>
              <a:t>token</a:t>
            </a:r>
            <a:r>
              <a:rPr lang="en-US" sz="2400" dirty="0" smtClean="0">
                <a:solidFill>
                  <a:srgbClr val="B45F06"/>
                </a:solidFill>
                <a:latin typeface="Prompt SemiBold"/>
                <a:ea typeface="Prompt SemiBold"/>
                <a:cs typeface="Prompt SemiBold"/>
                <a:sym typeface="Prompt SemiBold"/>
              </a:rPr>
              <a:t>.</a:t>
            </a:r>
            <a:endParaRPr sz="2400" dirty="0">
              <a:solidFill>
                <a:srgbClr val="B45F06"/>
              </a:solidFill>
              <a:latin typeface="Prompt SemiBold"/>
              <a:ea typeface="Prompt SemiBold"/>
              <a:cs typeface="Prompt SemiBold"/>
              <a:sym typeface="Prompt SemiBold"/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45F06"/>
              </a:buClr>
              <a:buSzPts val="2400"/>
              <a:buFont typeface="Prompt SemiBold"/>
              <a:buChar char="●"/>
            </a:pPr>
            <a:r>
              <a:rPr lang="th" sz="2400" dirty="0" smtClean="0">
                <a:solidFill>
                  <a:srgbClr val="B45F06"/>
                </a:solidFill>
                <a:latin typeface="Prompt SemiBold"/>
                <a:ea typeface="Prompt SemiBold"/>
                <a:cs typeface="Prompt SemiBold"/>
                <a:sym typeface="Prompt SemiBold"/>
              </a:rPr>
              <a:t>Device</a:t>
            </a:r>
            <a:r>
              <a:rPr lang="en-US" sz="2400" dirty="0" smtClean="0">
                <a:solidFill>
                  <a:srgbClr val="B45F06"/>
                </a:solidFill>
                <a:latin typeface="Prompt SemiBold"/>
                <a:ea typeface="Prompt SemiBold"/>
                <a:cs typeface="Prompt SemiBold"/>
                <a:sym typeface="Prompt SemiBold"/>
              </a:rPr>
              <a:t>s refer to each other with</a:t>
            </a:r>
            <a:r>
              <a:rPr lang="th" sz="2400" dirty="0" smtClean="0">
                <a:solidFill>
                  <a:srgbClr val="B45F06"/>
                </a:solidFill>
                <a:latin typeface="Prompt SemiBold"/>
                <a:ea typeface="Prompt SemiBold"/>
                <a:cs typeface="Prompt SemiBold"/>
                <a:sym typeface="Prompt SemiBold"/>
              </a:rPr>
              <a:t> </a:t>
            </a:r>
            <a:r>
              <a:rPr lang="th" sz="2400" dirty="0" smtClean="0">
                <a:solidFill>
                  <a:srgbClr val="6AA84F"/>
                </a:solidFill>
                <a:latin typeface="Prompt SemiBold"/>
                <a:ea typeface="Prompt SemiBold"/>
                <a:cs typeface="Prompt SemiBold"/>
                <a:sym typeface="Prompt SemiBold"/>
              </a:rPr>
              <a:t>ALIAS</a:t>
            </a:r>
            <a:r>
              <a:rPr lang="en-US" sz="2400" dirty="0" smtClean="0">
                <a:solidFill>
                  <a:srgbClr val="B45F06"/>
                </a:solidFill>
                <a:latin typeface="Prompt SemiBold"/>
                <a:ea typeface="Prompt SemiBold"/>
                <a:cs typeface="Prompt SemiBold"/>
                <a:sym typeface="Prompt SemiBold"/>
              </a:rPr>
              <a:t>.</a:t>
            </a:r>
            <a:endParaRPr sz="2400" dirty="0">
              <a:solidFill>
                <a:srgbClr val="B45F06"/>
              </a:solidFill>
              <a:latin typeface="Prompt SemiBold"/>
              <a:ea typeface="Prompt SemiBold"/>
              <a:cs typeface="Prompt SemiBold"/>
              <a:sym typeface="Prompt SemiBold"/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45F06"/>
              </a:buClr>
              <a:buSzPts val="2400"/>
              <a:buFont typeface="Prompt SemiBold"/>
              <a:buChar char="●"/>
            </a:pPr>
            <a:r>
              <a:rPr lang="th" sz="2400" dirty="0" smtClean="0">
                <a:solidFill>
                  <a:srgbClr val="B45F06"/>
                </a:solidFill>
                <a:latin typeface="Prompt SemiBold"/>
                <a:ea typeface="Prompt SemiBold"/>
                <a:cs typeface="Prompt SemiBold"/>
                <a:sym typeface="Prompt SemiBold"/>
              </a:rPr>
              <a:t>Device</a:t>
            </a:r>
            <a:r>
              <a:rPr lang="en-US" sz="2400" dirty="0" smtClean="0">
                <a:solidFill>
                  <a:srgbClr val="B45F06"/>
                </a:solidFill>
                <a:latin typeface="Prompt SemiBold"/>
                <a:ea typeface="Prompt SemiBold"/>
                <a:cs typeface="Prompt SemiBold"/>
                <a:sym typeface="Prompt SemiBold"/>
              </a:rPr>
              <a:t>s communicate via </a:t>
            </a:r>
            <a:r>
              <a:rPr lang="th" sz="2400" dirty="0" smtClean="0">
                <a:solidFill>
                  <a:srgbClr val="6AA84F"/>
                </a:solidFill>
                <a:latin typeface="Prompt SemiBold"/>
                <a:ea typeface="Prompt SemiBold"/>
                <a:cs typeface="Prompt SemiBold"/>
                <a:sym typeface="Prompt SemiBold"/>
              </a:rPr>
              <a:t>MQTT</a:t>
            </a:r>
            <a:r>
              <a:rPr lang="en-US" sz="2400" dirty="0" smtClean="0">
                <a:solidFill>
                  <a:srgbClr val="6AA84F"/>
                </a:solidFill>
                <a:latin typeface="Prompt SemiBold"/>
                <a:ea typeface="Prompt SemiBold"/>
                <a:cs typeface="Prompt SemiBold"/>
                <a:sym typeface="Prompt SemiBold"/>
              </a:rPr>
              <a:t> and HTTP </a:t>
            </a:r>
            <a:r>
              <a:rPr lang="en-US" sz="2400" dirty="0" smtClean="0">
                <a:solidFill>
                  <a:srgbClr val="B45F06"/>
                </a:solidFill>
                <a:latin typeface="Prompt SemiBold"/>
                <a:ea typeface="Prompt SemiBold"/>
                <a:cs typeface="Prompt SemiBold"/>
                <a:sym typeface="Prompt SemiBold"/>
              </a:rPr>
              <a:t>protocols.</a:t>
            </a:r>
            <a:endParaRPr sz="2400" dirty="0">
              <a:solidFill>
                <a:srgbClr val="B45F06"/>
              </a:solidFill>
              <a:latin typeface="Prompt SemiBold"/>
              <a:ea typeface="Prompt SemiBold"/>
              <a:cs typeface="Prompt SemiBold"/>
              <a:sym typeface="Prompt SemiBold"/>
            </a:endParaRPr>
          </a:p>
          <a:p>
            <a:pPr marL="4572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45F06"/>
              </a:buClr>
              <a:buSzPts val="2400"/>
              <a:buFont typeface="Prompt SemiBold"/>
              <a:buChar char="●"/>
            </a:pPr>
            <a:r>
              <a:rPr lang="en-US" sz="2400" dirty="0" smtClean="0">
                <a:solidFill>
                  <a:srgbClr val="B45F06"/>
                </a:solidFill>
                <a:latin typeface="Prompt SemiBold"/>
                <a:ea typeface="Prompt SemiBold"/>
                <a:cs typeface="Prompt SemiBold"/>
                <a:sym typeface="Prompt SemiBold"/>
              </a:rPr>
              <a:t>M</a:t>
            </a:r>
            <a:r>
              <a:rPr lang="th" sz="2400" dirty="0" smtClean="0">
                <a:solidFill>
                  <a:srgbClr val="B45F06"/>
                </a:solidFill>
                <a:latin typeface="Prompt SemiBold"/>
                <a:ea typeface="Prompt SemiBold"/>
                <a:cs typeface="Prompt SemiBold"/>
                <a:sym typeface="Prompt SemiBold"/>
              </a:rPr>
              <a:t>icrogear </a:t>
            </a:r>
            <a:r>
              <a:rPr lang="th" sz="2400" dirty="0">
                <a:solidFill>
                  <a:srgbClr val="B45F06"/>
                </a:solidFill>
                <a:latin typeface="Prompt SemiBold"/>
                <a:ea typeface="Prompt SemiBold"/>
                <a:cs typeface="Prompt SemiBold"/>
                <a:sym typeface="Prompt SemiBold"/>
              </a:rPr>
              <a:t>library </a:t>
            </a:r>
            <a:r>
              <a:rPr lang="en-US" sz="2400" dirty="0" smtClean="0">
                <a:solidFill>
                  <a:srgbClr val="B45F06"/>
                </a:solidFill>
                <a:latin typeface="Prompt SemiBold"/>
                <a:ea typeface="Prompt SemiBold"/>
                <a:cs typeface="Prompt SemiBold"/>
                <a:sym typeface="Prompt SemiBold"/>
              </a:rPr>
              <a:t>acts as the middleware to NETPIE service.</a:t>
            </a:r>
            <a:endParaRPr sz="2400" dirty="0">
              <a:solidFill>
                <a:srgbClr val="B45F06"/>
              </a:solidFill>
              <a:latin typeface="Prompt SemiBold"/>
              <a:ea typeface="Prompt SemiBold"/>
              <a:cs typeface="Prompt SemiBold"/>
              <a:sym typeface="Prompt SemiBold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1" dirty="0">
              <a:solidFill>
                <a:srgbClr val="38761D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1"/>
          <p:cNvSpPr txBox="1">
            <a:spLocks noGrp="1"/>
          </p:cNvSpPr>
          <p:nvPr>
            <p:ph type="title"/>
          </p:nvPr>
        </p:nvSpPr>
        <p:spPr>
          <a:xfrm>
            <a:off x="98250" y="21800"/>
            <a:ext cx="8826600" cy="80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h" sz="3000">
                <a:latin typeface="Kanit"/>
                <a:ea typeface="Kanit"/>
                <a:cs typeface="Kanit"/>
                <a:sym typeface="Kanit"/>
              </a:rPr>
              <a:t>NETPIE - Where Things Chat</a:t>
            </a:r>
            <a:endParaRPr sz="3000">
              <a:latin typeface="Kanit"/>
              <a:ea typeface="Kanit"/>
              <a:cs typeface="Kanit"/>
              <a:sym typeface="Kanit"/>
            </a:endParaRPr>
          </a:p>
        </p:txBody>
      </p:sp>
      <p:pic>
        <p:nvPicPr>
          <p:cNvPr id="155" name="Google Shape;15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9111" y="1945300"/>
            <a:ext cx="5806041" cy="4224388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31"/>
          <p:cNvSpPr txBox="1"/>
          <p:nvPr/>
        </p:nvSpPr>
        <p:spPr>
          <a:xfrm>
            <a:off x="454050" y="1065400"/>
            <a:ext cx="8235900" cy="8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h" sz="2600" dirty="0">
                <a:solidFill>
                  <a:srgbClr val="999999"/>
                </a:solidFill>
                <a:latin typeface="Prompt SemiBold"/>
                <a:ea typeface="Prompt SemiBold"/>
                <a:cs typeface="Prompt SemiBold"/>
                <a:sym typeface="Prompt SemiBold"/>
              </a:rPr>
              <a:t>“</a:t>
            </a:r>
            <a:r>
              <a:rPr lang="th" sz="2600" dirty="0">
                <a:solidFill>
                  <a:srgbClr val="EA9999"/>
                </a:solidFill>
                <a:latin typeface="Prompt SemiBold"/>
                <a:ea typeface="Prompt SemiBold"/>
                <a:cs typeface="Prompt SemiBold"/>
                <a:sym typeface="Prompt SemiBold"/>
              </a:rPr>
              <a:t>Creativity is just </a:t>
            </a:r>
            <a:r>
              <a:rPr lang="en-US" sz="2600" dirty="0" smtClean="0">
                <a:solidFill>
                  <a:srgbClr val="EA9999"/>
                </a:solidFill>
                <a:latin typeface="Prompt SemiBold"/>
                <a:ea typeface="Prompt SemiBold"/>
                <a:cs typeface="Prompt SemiBold"/>
                <a:sym typeface="Prompt SemiBold"/>
              </a:rPr>
              <a:t>designing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dirty="0" smtClean="0">
                <a:solidFill>
                  <a:srgbClr val="6D9EEB"/>
                </a:solidFill>
                <a:latin typeface="Prompt SemiBold"/>
                <a:ea typeface="Prompt SemiBold"/>
                <a:cs typeface="Prompt SemiBold"/>
                <a:sym typeface="Prompt SemiBold"/>
              </a:rPr>
              <a:t>how</a:t>
            </a:r>
            <a:r>
              <a:rPr lang="en-US" sz="2600" dirty="0" smtClean="0">
                <a:solidFill>
                  <a:srgbClr val="EA9999"/>
                </a:solidFill>
                <a:latin typeface="Prompt SemiBold"/>
                <a:ea typeface="Prompt SemiBold"/>
                <a:cs typeface="Prompt SemiBold"/>
                <a:sym typeface="Prompt SemiBold"/>
              </a:rPr>
              <a:t> </a:t>
            </a:r>
            <a:r>
              <a:rPr lang="th" sz="2600" dirty="0" smtClean="0">
                <a:solidFill>
                  <a:srgbClr val="6D9EEB"/>
                </a:solidFill>
                <a:latin typeface="Prompt SemiBold"/>
                <a:ea typeface="Prompt SemiBold"/>
                <a:cs typeface="Prompt SemiBold"/>
                <a:sym typeface="Prompt SemiBold"/>
              </a:rPr>
              <a:t>THINGS</a:t>
            </a:r>
            <a:r>
              <a:rPr lang="en-US" sz="2600" dirty="0" smtClean="0">
                <a:solidFill>
                  <a:srgbClr val="6D9EEB"/>
                </a:solidFill>
                <a:latin typeface="Prompt SemiBold"/>
                <a:ea typeface="Prompt SemiBold"/>
                <a:cs typeface="Prompt SemiBold"/>
                <a:sym typeface="Prompt SemiBold"/>
              </a:rPr>
              <a:t> connect</a:t>
            </a:r>
            <a:r>
              <a:rPr lang="th" sz="2600" dirty="0" smtClean="0">
                <a:solidFill>
                  <a:srgbClr val="93C47D"/>
                </a:solidFill>
                <a:latin typeface="Prompt SemiBold"/>
                <a:ea typeface="Prompt SemiBold"/>
                <a:cs typeface="Prompt SemiBold"/>
                <a:sym typeface="Prompt SemiBold"/>
              </a:rPr>
              <a:t>.</a:t>
            </a:r>
            <a:r>
              <a:rPr lang="th" sz="2600" dirty="0" smtClean="0">
                <a:solidFill>
                  <a:srgbClr val="999999"/>
                </a:solidFill>
                <a:latin typeface="Prompt SemiBold"/>
                <a:ea typeface="Prompt SemiBold"/>
                <a:cs typeface="Prompt SemiBold"/>
                <a:sym typeface="Prompt SemiBold"/>
              </a:rPr>
              <a:t>”</a:t>
            </a:r>
            <a:endParaRPr sz="2600" dirty="0">
              <a:solidFill>
                <a:srgbClr val="999999"/>
              </a:solidFill>
              <a:latin typeface="Prompt SemiBold"/>
              <a:ea typeface="Prompt SemiBold"/>
              <a:cs typeface="Prompt SemiBold"/>
              <a:sym typeface="Prompt SemiBo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2"/>
          <p:cNvSpPr txBox="1">
            <a:spLocks noGrp="1"/>
          </p:cNvSpPr>
          <p:nvPr>
            <p:ph type="title"/>
          </p:nvPr>
        </p:nvSpPr>
        <p:spPr>
          <a:xfrm>
            <a:off x="98250" y="21800"/>
            <a:ext cx="8826600" cy="80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 smtClean="0">
                <a:latin typeface="Prompt"/>
                <a:ea typeface="Prompt"/>
                <a:cs typeface="Prompt"/>
                <a:sym typeface="Prompt"/>
              </a:rPr>
              <a:t>Supporting Hardware and OS </a:t>
            </a:r>
            <a:endParaRPr sz="3000" dirty="0">
              <a:latin typeface="Prompt"/>
              <a:ea typeface="Prompt"/>
              <a:cs typeface="Prompt"/>
              <a:sym typeface="Prompt"/>
            </a:endParaRPr>
          </a:p>
        </p:txBody>
      </p:sp>
      <p:pic>
        <p:nvPicPr>
          <p:cNvPr id="162" name="Google Shape;16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2700" y="1360000"/>
            <a:ext cx="5798579" cy="4410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8777" y="3661890"/>
            <a:ext cx="1905004" cy="95402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3"/>
          <p:cNvSpPr txBox="1">
            <a:spLocks noGrp="1"/>
          </p:cNvSpPr>
          <p:nvPr>
            <p:ph type="title"/>
          </p:nvPr>
        </p:nvSpPr>
        <p:spPr>
          <a:xfrm>
            <a:off x="98250" y="21800"/>
            <a:ext cx="8826600" cy="80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 smtClean="0">
                <a:latin typeface="Prompt"/>
                <a:ea typeface="Prompt"/>
                <a:cs typeface="Prompt"/>
                <a:sym typeface="Prompt"/>
              </a:rPr>
              <a:t>Supporting languages</a:t>
            </a:r>
            <a:endParaRPr sz="3000" dirty="0">
              <a:latin typeface="Prompt"/>
              <a:ea typeface="Prompt"/>
              <a:cs typeface="Prompt"/>
              <a:sym typeface="Prompt"/>
            </a:endParaRPr>
          </a:p>
        </p:txBody>
      </p:sp>
      <p:sp>
        <p:nvSpPr>
          <p:cNvPr id="17" name="Shape 334"/>
          <p:cNvSpPr/>
          <p:nvPr/>
        </p:nvSpPr>
        <p:spPr>
          <a:xfrm>
            <a:off x="1967326" y="2035536"/>
            <a:ext cx="378113" cy="376517"/>
          </a:xfrm>
          <a:custGeom>
            <a:avLst/>
            <a:gdLst/>
            <a:ahLst/>
            <a:cxnLst/>
            <a:rect l="0" t="0" r="0" b="0"/>
            <a:pathLst>
              <a:path w="17301" h="17228" extrusionOk="0">
                <a:moveTo>
                  <a:pt x="9295" y="4842"/>
                </a:moveTo>
                <a:lnTo>
                  <a:pt x="9514" y="4891"/>
                </a:lnTo>
                <a:lnTo>
                  <a:pt x="9758" y="4964"/>
                </a:lnTo>
                <a:lnTo>
                  <a:pt x="9539" y="5256"/>
                </a:lnTo>
                <a:lnTo>
                  <a:pt x="9368" y="5548"/>
                </a:lnTo>
                <a:lnTo>
                  <a:pt x="9198" y="5499"/>
                </a:lnTo>
                <a:lnTo>
                  <a:pt x="9174" y="5426"/>
                </a:lnTo>
                <a:lnTo>
                  <a:pt x="9271" y="4940"/>
                </a:lnTo>
                <a:lnTo>
                  <a:pt x="9295" y="4842"/>
                </a:lnTo>
                <a:close/>
                <a:moveTo>
                  <a:pt x="8784" y="4769"/>
                </a:moveTo>
                <a:lnTo>
                  <a:pt x="8882" y="4794"/>
                </a:lnTo>
                <a:lnTo>
                  <a:pt x="8857" y="4891"/>
                </a:lnTo>
                <a:lnTo>
                  <a:pt x="8784" y="5159"/>
                </a:lnTo>
                <a:lnTo>
                  <a:pt x="8736" y="5426"/>
                </a:lnTo>
                <a:lnTo>
                  <a:pt x="8468" y="5426"/>
                </a:lnTo>
                <a:lnTo>
                  <a:pt x="8468" y="5329"/>
                </a:lnTo>
                <a:lnTo>
                  <a:pt x="8419" y="5134"/>
                </a:lnTo>
                <a:lnTo>
                  <a:pt x="8346" y="4964"/>
                </a:lnTo>
                <a:lnTo>
                  <a:pt x="8322" y="4915"/>
                </a:lnTo>
                <a:lnTo>
                  <a:pt x="8249" y="4915"/>
                </a:lnTo>
                <a:lnTo>
                  <a:pt x="8225" y="4940"/>
                </a:lnTo>
                <a:lnTo>
                  <a:pt x="8200" y="4988"/>
                </a:lnTo>
                <a:lnTo>
                  <a:pt x="8200" y="5183"/>
                </a:lnTo>
                <a:lnTo>
                  <a:pt x="8176" y="5378"/>
                </a:lnTo>
                <a:lnTo>
                  <a:pt x="8176" y="5451"/>
                </a:lnTo>
                <a:lnTo>
                  <a:pt x="7957" y="5499"/>
                </a:lnTo>
                <a:lnTo>
                  <a:pt x="7738" y="5597"/>
                </a:lnTo>
                <a:lnTo>
                  <a:pt x="7714" y="5548"/>
                </a:lnTo>
                <a:lnTo>
                  <a:pt x="7641" y="5378"/>
                </a:lnTo>
                <a:lnTo>
                  <a:pt x="7568" y="5207"/>
                </a:lnTo>
                <a:lnTo>
                  <a:pt x="7471" y="5110"/>
                </a:lnTo>
                <a:lnTo>
                  <a:pt x="7373" y="5013"/>
                </a:lnTo>
                <a:lnTo>
                  <a:pt x="7349" y="4988"/>
                </a:lnTo>
                <a:lnTo>
                  <a:pt x="7568" y="4891"/>
                </a:lnTo>
                <a:lnTo>
                  <a:pt x="7641" y="4964"/>
                </a:lnTo>
                <a:lnTo>
                  <a:pt x="7738" y="5013"/>
                </a:lnTo>
                <a:lnTo>
                  <a:pt x="7836" y="5037"/>
                </a:lnTo>
                <a:lnTo>
                  <a:pt x="7933" y="5013"/>
                </a:lnTo>
                <a:lnTo>
                  <a:pt x="8127" y="4915"/>
                </a:lnTo>
                <a:lnTo>
                  <a:pt x="8298" y="4842"/>
                </a:lnTo>
                <a:lnTo>
                  <a:pt x="8492" y="4818"/>
                </a:lnTo>
                <a:lnTo>
                  <a:pt x="8663" y="4794"/>
                </a:lnTo>
                <a:lnTo>
                  <a:pt x="8711" y="4794"/>
                </a:lnTo>
                <a:lnTo>
                  <a:pt x="8784" y="4769"/>
                </a:lnTo>
                <a:close/>
                <a:moveTo>
                  <a:pt x="9879" y="5013"/>
                </a:moveTo>
                <a:lnTo>
                  <a:pt x="10147" y="5159"/>
                </a:lnTo>
                <a:lnTo>
                  <a:pt x="10415" y="5305"/>
                </a:lnTo>
                <a:lnTo>
                  <a:pt x="10196" y="5524"/>
                </a:lnTo>
                <a:lnTo>
                  <a:pt x="9977" y="5743"/>
                </a:lnTo>
                <a:lnTo>
                  <a:pt x="9977" y="5767"/>
                </a:lnTo>
                <a:lnTo>
                  <a:pt x="9928" y="5743"/>
                </a:lnTo>
                <a:lnTo>
                  <a:pt x="9685" y="5645"/>
                </a:lnTo>
                <a:lnTo>
                  <a:pt x="9879" y="5013"/>
                </a:lnTo>
                <a:close/>
                <a:moveTo>
                  <a:pt x="7300" y="5013"/>
                </a:moveTo>
                <a:lnTo>
                  <a:pt x="7300" y="5037"/>
                </a:lnTo>
                <a:lnTo>
                  <a:pt x="7325" y="5183"/>
                </a:lnTo>
                <a:lnTo>
                  <a:pt x="7325" y="5305"/>
                </a:lnTo>
                <a:lnTo>
                  <a:pt x="7373" y="5499"/>
                </a:lnTo>
                <a:lnTo>
                  <a:pt x="7446" y="5670"/>
                </a:lnTo>
                <a:lnTo>
                  <a:pt x="7446" y="5718"/>
                </a:lnTo>
                <a:lnTo>
                  <a:pt x="7203" y="5791"/>
                </a:lnTo>
                <a:lnTo>
                  <a:pt x="7081" y="5524"/>
                </a:lnTo>
                <a:lnTo>
                  <a:pt x="6935" y="5232"/>
                </a:lnTo>
                <a:lnTo>
                  <a:pt x="7106" y="5134"/>
                </a:lnTo>
                <a:lnTo>
                  <a:pt x="7300" y="5013"/>
                </a:lnTo>
                <a:close/>
                <a:moveTo>
                  <a:pt x="10707" y="5475"/>
                </a:moveTo>
                <a:lnTo>
                  <a:pt x="11193" y="5816"/>
                </a:lnTo>
                <a:lnTo>
                  <a:pt x="10999" y="5913"/>
                </a:lnTo>
                <a:lnTo>
                  <a:pt x="10780" y="6010"/>
                </a:lnTo>
                <a:lnTo>
                  <a:pt x="10585" y="6108"/>
                </a:lnTo>
                <a:lnTo>
                  <a:pt x="10390" y="5986"/>
                </a:lnTo>
                <a:lnTo>
                  <a:pt x="10171" y="5864"/>
                </a:lnTo>
                <a:lnTo>
                  <a:pt x="10512" y="5621"/>
                </a:lnTo>
                <a:lnTo>
                  <a:pt x="10707" y="5475"/>
                </a:lnTo>
                <a:close/>
                <a:moveTo>
                  <a:pt x="6692" y="5426"/>
                </a:moveTo>
                <a:lnTo>
                  <a:pt x="6716" y="5572"/>
                </a:lnTo>
                <a:lnTo>
                  <a:pt x="6741" y="5718"/>
                </a:lnTo>
                <a:lnTo>
                  <a:pt x="6838" y="5986"/>
                </a:lnTo>
                <a:lnTo>
                  <a:pt x="6643" y="6156"/>
                </a:lnTo>
                <a:lnTo>
                  <a:pt x="6522" y="5986"/>
                </a:lnTo>
                <a:lnTo>
                  <a:pt x="6351" y="5743"/>
                </a:lnTo>
                <a:lnTo>
                  <a:pt x="6522" y="5572"/>
                </a:lnTo>
                <a:lnTo>
                  <a:pt x="6692" y="5426"/>
                </a:lnTo>
                <a:close/>
                <a:moveTo>
                  <a:pt x="11461" y="6059"/>
                </a:moveTo>
                <a:lnTo>
                  <a:pt x="11607" y="6181"/>
                </a:lnTo>
                <a:lnTo>
                  <a:pt x="11510" y="6181"/>
                </a:lnTo>
                <a:lnTo>
                  <a:pt x="11193" y="6254"/>
                </a:lnTo>
                <a:lnTo>
                  <a:pt x="11047" y="6302"/>
                </a:lnTo>
                <a:lnTo>
                  <a:pt x="10877" y="6375"/>
                </a:lnTo>
                <a:lnTo>
                  <a:pt x="10780" y="6278"/>
                </a:lnTo>
                <a:lnTo>
                  <a:pt x="11096" y="6181"/>
                </a:lnTo>
                <a:lnTo>
                  <a:pt x="11291" y="6132"/>
                </a:lnTo>
                <a:lnTo>
                  <a:pt x="11461" y="6059"/>
                </a:lnTo>
                <a:close/>
                <a:moveTo>
                  <a:pt x="6157" y="5962"/>
                </a:moveTo>
                <a:lnTo>
                  <a:pt x="6230" y="6156"/>
                </a:lnTo>
                <a:lnTo>
                  <a:pt x="6303" y="6302"/>
                </a:lnTo>
                <a:lnTo>
                  <a:pt x="6400" y="6424"/>
                </a:lnTo>
                <a:lnTo>
                  <a:pt x="6181" y="6765"/>
                </a:lnTo>
                <a:lnTo>
                  <a:pt x="6157" y="6716"/>
                </a:lnTo>
                <a:lnTo>
                  <a:pt x="5962" y="6546"/>
                </a:lnTo>
                <a:lnTo>
                  <a:pt x="5840" y="6400"/>
                </a:lnTo>
                <a:lnTo>
                  <a:pt x="5986" y="6181"/>
                </a:lnTo>
                <a:lnTo>
                  <a:pt x="6157" y="5962"/>
                </a:lnTo>
                <a:close/>
                <a:moveTo>
                  <a:pt x="11729" y="6327"/>
                </a:moveTo>
                <a:lnTo>
                  <a:pt x="11923" y="6570"/>
                </a:lnTo>
                <a:lnTo>
                  <a:pt x="12094" y="6862"/>
                </a:lnTo>
                <a:lnTo>
                  <a:pt x="11899" y="6838"/>
                </a:lnTo>
                <a:lnTo>
                  <a:pt x="11704" y="6862"/>
                </a:lnTo>
                <a:lnTo>
                  <a:pt x="11510" y="6886"/>
                </a:lnTo>
                <a:lnTo>
                  <a:pt x="11339" y="6911"/>
                </a:lnTo>
                <a:lnTo>
                  <a:pt x="11145" y="6643"/>
                </a:lnTo>
                <a:lnTo>
                  <a:pt x="11388" y="6594"/>
                </a:lnTo>
                <a:lnTo>
                  <a:pt x="11607" y="6546"/>
                </a:lnTo>
                <a:lnTo>
                  <a:pt x="11680" y="6497"/>
                </a:lnTo>
                <a:lnTo>
                  <a:pt x="11704" y="6448"/>
                </a:lnTo>
                <a:lnTo>
                  <a:pt x="11729" y="6375"/>
                </a:lnTo>
                <a:lnTo>
                  <a:pt x="11729" y="6327"/>
                </a:lnTo>
                <a:close/>
                <a:moveTo>
                  <a:pt x="5646" y="6765"/>
                </a:moveTo>
                <a:lnTo>
                  <a:pt x="5719" y="6838"/>
                </a:lnTo>
                <a:lnTo>
                  <a:pt x="5840" y="7008"/>
                </a:lnTo>
                <a:lnTo>
                  <a:pt x="5913" y="7081"/>
                </a:lnTo>
                <a:lnTo>
                  <a:pt x="6011" y="7130"/>
                </a:lnTo>
                <a:lnTo>
                  <a:pt x="5913" y="7397"/>
                </a:lnTo>
                <a:lnTo>
                  <a:pt x="5670" y="7300"/>
                </a:lnTo>
                <a:lnTo>
                  <a:pt x="5524" y="7276"/>
                </a:lnTo>
                <a:lnTo>
                  <a:pt x="5402" y="7251"/>
                </a:lnTo>
                <a:lnTo>
                  <a:pt x="5524" y="7008"/>
                </a:lnTo>
                <a:lnTo>
                  <a:pt x="5646" y="6765"/>
                </a:lnTo>
                <a:close/>
                <a:moveTo>
                  <a:pt x="12288" y="7276"/>
                </a:moveTo>
                <a:lnTo>
                  <a:pt x="12361" y="7519"/>
                </a:lnTo>
                <a:lnTo>
                  <a:pt x="12410" y="7786"/>
                </a:lnTo>
                <a:lnTo>
                  <a:pt x="12215" y="7689"/>
                </a:lnTo>
                <a:lnTo>
                  <a:pt x="12021" y="7616"/>
                </a:lnTo>
                <a:lnTo>
                  <a:pt x="11802" y="7567"/>
                </a:lnTo>
                <a:lnTo>
                  <a:pt x="11583" y="7543"/>
                </a:lnTo>
                <a:lnTo>
                  <a:pt x="11510" y="7276"/>
                </a:lnTo>
                <a:lnTo>
                  <a:pt x="11680" y="7300"/>
                </a:lnTo>
                <a:lnTo>
                  <a:pt x="11875" y="7300"/>
                </a:lnTo>
                <a:lnTo>
                  <a:pt x="12264" y="7276"/>
                </a:lnTo>
                <a:close/>
                <a:moveTo>
                  <a:pt x="5281" y="7616"/>
                </a:moveTo>
                <a:lnTo>
                  <a:pt x="5548" y="7713"/>
                </a:lnTo>
                <a:lnTo>
                  <a:pt x="5792" y="7811"/>
                </a:lnTo>
                <a:lnTo>
                  <a:pt x="5719" y="8273"/>
                </a:lnTo>
                <a:lnTo>
                  <a:pt x="5256" y="8322"/>
                </a:lnTo>
                <a:lnTo>
                  <a:pt x="5135" y="8322"/>
                </a:lnTo>
                <a:lnTo>
                  <a:pt x="5183" y="7981"/>
                </a:lnTo>
                <a:lnTo>
                  <a:pt x="5281" y="7616"/>
                </a:lnTo>
                <a:close/>
                <a:moveTo>
                  <a:pt x="11656" y="7859"/>
                </a:moveTo>
                <a:lnTo>
                  <a:pt x="11826" y="7932"/>
                </a:lnTo>
                <a:lnTo>
                  <a:pt x="12069" y="8054"/>
                </a:lnTo>
                <a:lnTo>
                  <a:pt x="12191" y="8103"/>
                </a:lnTo>
                <a:lnTo>
                  <a:pt x="12337" y="8151"/>
                </a:lnTo>
                <a:lnTo>
                  <a:pt x="12386" y="8151"/>
                </a:lnTo>
                <a:lnTo>
                  <a:pt x="12459" y="8127"/>
                </a:lnTo>
                <a:lnTo>
                  <a:pt x="12459" y="8516"/>
                </a:lnTo>
                <a:lnTo>
                  <a:pt x="12264" y="8395"/>
                </a:lnTo>
                <a:lnTo>
                  <a:pt x="11972" y="8249"/>
                </a:lnTo>
                <a:lnTo>
                  <a:pt x="11826" y="8200"/>
                </a:lnTo>
                <a:lnTo>
                  <a:pt x="11680" y="8176"/>
                </a:lnTo>
                <a:lnTo>
                  <a:pt x="11656" y="7859"/>
                </a:lnTo>
                <a:close/>
                <a:moveTo>
                  <a:pt x="11680" y="8468"/>
                </a:moveTo>
                <a:lnTo>
                  <a:pt x="11777" y="8589"/>
                </a:lnTo>
                <a:lnTo>
                  <a:pt x="11899" y="8662"/>
                </a:lnTo>
                <a:lnTo>
                  <a:pt x="12191" y="8857"/>
                </a:lnTo>
                <a:lnTo>
                  <a:pt x="12337" y="8954"/>
                </a:lnTo>
                <a:lnTo>
                  <a:pt x="12118" y="8979"/>
                </a:lnTo>
                <a:lnTo>
                  <a:pt x="11875" y="8954"/>
                </a:lnTo>
                <a:lnTo>
                  <a:pt x="11631" y="8954"/>
                </a:lnTo>
                <a:lnTo>
                  <a:pt x="11656" y="8711"/>
                </a:lnTo>
                <a:lnTo>
                  <a:pt x="11680" y="8468"/>
                </a:lnTo>
                <a:close/>
                <a:moveTo>
                  <a:pt x="5694" y="8735"/>
                </a:moveTo>
                <a:lnTo>
                  <a:pt x="5694" y="8954"/>
                </a:lnTo>
                <a:lnTo>
                  <a:pt x="5719" y="9198"/>
                </a:lnTo>
                <a:lnTo>
                  <a:pt x="5427" y="9222"/>
                </a:lnTo>
                <a:lnTo>
                  <a:pt x="5159" y="9271"/>
                </a:lnTo>
                <a:lnTo>
                  <a:pt x="5110" y="9003"/>
                </a:lnTo>
                <a:lnTo>
                  <a:pt x="5110" y="8760"/>
                </a:lnTo>
                <a:lnTo>
                  <a:pt x="5402" y="8760"/>
                </a:lnTo>
                <a:lnTo>
                  <a:pt x="5694" y="8735"/>
                </a:lnTo>
                <a:close/>
                <a:moveTo>
                  <a:pt x="5208" y="9514"/>
                </a:moveTo>
                <a:lnTo>
                  <a:pt x="5792" y="9563"/>
                </a:lnTo>
                <a:lnTo>
                  <a:pt x="5840" y="9757"/>
                </a:lnTo>
                <a:lnTo>
                  <a:pt x="5913" y="9952"/>
                </a:lnTo>
                <a:lnTo>
                  <a:pt x="5354" y="9952"/>
                </a:lnTo>
                <a:lnTo>
                  <a:pt x="5256" y="9733"/>
                </a:lnTo>
                <a:lnTo>
                  <a:pt x="5208" y="9514"/>
                </a:lnTo>
                <a:close/>
                <a:moveTo>
                  <a:pt x="11583" y="9222"/>
                </a:moveTo>
                <a:lnTo>
                  <a:pt x="11680" y="9271"/>
                </a:lnTo>
                <a:lnTo>
                  <a:pt x="11777" y="9319"/>
                </a:lnTo>
                <a:lnTo>
                  <a:pt x="11996" y="9368"/>
                </a:lnTo>
                <a:lnTo>
                  <a:pt x="12167" y="9392"/>
                </a:lnTo>
                <a:lnTo>
                  <a:pt x="12386" y="9392"/>
                </a:lnTo>
                <a:lnTo>
                  <a:pt x="12288" y="9782"/>
                </a:lnTo>
                <a:lnTo>
                  <a:pt x="12167" y="10147"/>
                </a:lnTo>
                <a:lnTo>
                  <a:pt x="12142" y="10098"/>
                </a:lnTo>
                <a:lnTo>
                  <a:pt x="12118" y="10049"/>
                </a:lnTo>
                <a:lnTo>
                  <a:pt x="12021" y="9952"/>
                </a:lnTo>
                <a:lnTo>
                  <a:pt x="11777" y="9830"/>
                </a:lnTo>
                <a:lnTo>
                  <a:pt x="11607" y="9757"/>
                </a:lnTo>
                <a:lnTo>
                  <a:pt x="11437" y="9684"/>
                </a:lnTo>
                <a:lnTo>
                  <a:pt x="11510" y="9465"/>
                </a:lnTo>
                <a:lnTo>
                  <a:pt x="11583" y="9222"/>
                </a:lnTo>
                <a:close/>
                <a:moveTo>
                  <a:pt x="11339" y="9952"/>
                </a:moveTo>
                <a:lnTo>
                  <a:pt x="11461" y="10025"/>
                </a:lnTo>
                <a:lnTo>
                  <a:pt x="11607" y="10122"/>
                </a:lnTo>
                <a:lnTo>
                  <a:pt x="11850" y="10268"/>
                </a:lnTo>
                <a:lnTo>
                  <a:pt x="11972" y="10293"/>
                </a:lnTo>
                <a:lnTo>
                  <a:pt x="12118" y="10293"/>
                </a:lnTo>
                <a:lnTo>
                  <a:pt x="11996" y="10512"/>
                </a:lnTo>
                <a:lnTo>
                  <a:pt x="11875" y="10731"/>
                </a:lnTo>
                <a:lnTo>
                  <a:pt x="11753" y="10609"/>
                </a:lnTo>
                <a:lnTo>
                  <a:pt x="11656" y="10487"/>
                </a:lnTo>
                <a:lnTo>
                  <a:pt x="11510" y="10390"/>
                </a:lnTo>
                <a:lnTo>
                  <a:pt x="11364" y="10317"/>
                </a:lnTo>
                <a:lnTo>
                  <a:pt x="11266" y="10293"/>
                </a:lnTo>
                <a:lnTo>
                  <a:pt x="11169" y="10268"/>
                </a:lnTo>
                <a:lnTo>
                  <a:pt x="11339" y="9952"/>
                </a:lnTo>
                <a:close/>
                <a:moveTo>
                  <a:pt x="6132" y="10341"/>
                </a:moveTo>
                <a:lnTo>
                  <a:pt x="6327" y="10585"/>
                </a:lnTo>
                <a:lnTo>
                  <a:pt x="6059" y="10658"/>
                </a:lnTo>
                <a:lnTo>
                  <a:pt x="5792" y="10755"/>
                </a:lnTo>
                <a:lnTo>
                  <a:pt x="5670" y="10560"/>
                </a:lnTo>
                <a:lnTo>
                  <a:pt x="5548" y="10366"/>
                </a:lnTo>
                <a:lnTo>
                  <a:pt x="5548" y="10366"/>
                </a:lnTo>
                <a:lnTo>
                  <a:pt x="5840" y="10390"/>
                </a:lnTo>
                <a:lnTo>
                  <a:pt x="5986" y="10390"/>
                </a:lnTo>
                <a:lnTo>
                  <a:pt x="6132" y="10341"/>
                </a:lnTo>
                <a:close/>
                <a:moveTo>
                  <a:pt x="8663" y="5986"/>
                </a:moveTo>
                <a:lnTo>
                  <a:pt x="8857" y="6010"/>
                </a:lnTo>
                <a:lnTo>
                  <a:pt x="9076" y="6059"/>
                </a:lnTo>
                <a:lnTo>
                  <a:pt x="9490" y="6181"/>
                </a:lnTo>
                <a:lnTo>
                  <a:pt x="9855" y="6327"/>
                </a:lnTo>
                <a:lnTo>
                  <a:pt x="10123" y="6473"/>
                </a:lnTo>
                <a:lnTo>
                  <a:pt x="10342" y="6643"/>
                </a:lnTo>
                <a:lnTo>
                  <a:pt x="10561" y="6813"/>
                </a:lnTo>
                <a:lnTo>
                  <a:pt x="10731" y="7032"/>
                </a:lnTo>
                <a:lnTo>
                  <a:pt x="10877" y="7251"/>
                </a:lnTo>
                <a:lnTo>
                  <a:pt x="10999" y="7494"/>
                </a:lnTo>
                <a:lnTo>
                  <a:pt x="11096" y="7762"/>
                </a:lnTo>
                <a:lnTo>
                  <a:pt x="11145" y="8054"/>
                </a:lnTo>
                <a:lnTo>
                  <a:pt x="11193" y="8297"/>
                </a:lnTo>
                <a:lnTo>
                  <a:pt x="11193" y="8565"/>
                </a:lnTo>
                <a:lnTo>
                  <a:pt x="11169" y="8833"/>
                </a:lnTo>
                <a:lnTo>
                  <a:pt x="11120" y="9076"/>
                </a:lnTo>
                <a:lnTo>
                  <a:pt x="11072" y="9319"/>
                </a:lnTo>
                <a:lnTo>
                  <a:pt x="10974" y="9538"/>
                </a:lnTo>
                <a:lnTo>
                  <a:pt x="10853" y="9757"/>
                </a:lnTo>
                <a:lnTo>
                  <a:pt x="10731" y="9976"/>
                </a:lnTo>
                <a:lnTo>
                  <a:pt x="10561" y="10171"/>
                </a:lnTo>
                <a:lnTo>
                  <a:pt x="10390" y="10341"/>
                </a:lnTo>
                <a:lnTo>
                  <a:pt x="10220" y="10512"/>
                </a:lnTo>
                <a:lnTo>
                  <a:pt x="10001" y="10658"/>
                </a:lnTo>
                <a:lnTo>
                  <a:pt x="9782" y="10779"/>
                </a:lnTo>
                <a:lnTo>
                  <a:pt x="9563" y="10877"/>
                </a:lnTo>
                <a:lnTo>
                  <a:pt x="9320" y="10974"/>
                </a:lnTo>
                <a:lnTo>
                  <a:pt x="9052" y="11023"/>
                </a:lnTo>
                <a:lnTo>
                  <a:pt x="8833" y="11047"/>
                </a:lnTo>
                <a:lnTo>
                  <a:pt x="8590" y="11071"/>
                </a:lnTo>
                <a:lnTo>
                  <a:pt x="8371" y="11047"/>
                </a:lnTo>
                <a:lnTo>
                  <a:pt x="8127" y="10998"/>
                </a:lnTo>
                <a:lnTo>
                  <a:pt x="7908" y="10950"/>
                </a:lnTo>
                <a:lnTo>
                  <a:pt x="7714" y="10877"/>
                </a:lnTo>
                <a:lnTo>
                  <a:pt x="7495" y="10779"/>
                </a:lnTo>
                <a:lnTo>
                  <a:pt x="7300" y="10658"/>
                </a:lnTo>
                <a:lnTo>
                  <a:pt x="7130" y="10536"/>
                </a:lnTo>
                <a:lnTo>
                  <a:pt x="6960" y="10390"/>
                </a:lnTo>
                <a:lnTo>
                  <a:pt x="6814" y="10220"/>
                </a:lnTo>
                <a:lnTo>
                  <a:pt x="6668" y="10049"/>
                </a:lnTo>
                <a:lnTo>
                  <a:pt x="6546" y="9855"/>
                </a:lnTo>
                <a:lnTo>
                  <a:pt x="6449" y="9660"/>
                </a:lnTo>
                <a:lnTo>
                  <a:pt x="6351" y="9441"/>
                </a:lnTo>
                <a:lnTo>
                  <a:pt x="6303" y="9222"/>
                </a:lnTo>
                <a:lnTo>
                  <a:pt x="6254" y="8979"/>
                </a:lnTo>
                <a:lnTo>
                  <a:pt x="6230" y="8735"/>
                </a:lnTo>
                <a:lnTo>
                  <a:pt x="6254" y="8468"/>
                </a:lnTo>
                <a:lnTo>
                  <a:pt x="6254" y="8224"/>
                </a:lnTo>
                <a:lnTo>
                  <a:pt x="6303" y="7981"/>
                </a:lnTo>
                <a:lnTo>
                  <a:pt x="6376" y="7738"/>
                </a:lnTo>
                <a:lnTo>
                  <a:pt x="6449" y="7519"/>
                </a:lnTo>
                <a:lnTo>
                  <a:pt x="6546" y="7300"/>
                </a:lnTo>
                <a:lnTo>
                  <a:pt x="6668" y="7057"/>
                </a:lnTo>
                <a:lnTo>
                  <a:pt x="6814" y="6838"/>
                </a:lnTo>
                <a:lnTo>
                  <a:pt x="6984" y="6667"/>
                </a:lnTo>
                <a:lnTo>
                  <a:pt x="7154" y="6521"/>
                </a:lnTo>
                <a:lnTo>
                  <a:pt x="7373" y="6400"/>
                </a:lnTo>
                <a:lnTo>
                  <a:pt x="7592" y="6302"/>
                </a:lnTo>
                <a:lnTo>
                  <a:pt x="7811" y="6205"/>
                </a:lnTo>
                <a:lnTo>
                  <a:pt x="8079" y="6156"/>
                </a:lnTo>
                <a:lnTo>
                  <a:pt x="8127" y="6132"/>
                </a:lnTo>
                <a:lnTo>
                  <a:pt x="8176" y="6108"/>
                </a:lnTo>
                <a:lnTo>
                  <a:pt x="8225" y="6059"/>
                </a:lnTo>
                <a:lnTo>
                  <a:pt x="8249" y="6010"/>
                </a:lnTo>
                <a:lnTo>
                  <a:pt x="8444" y="5986"/>
                </a:lnTo>
                <a:close/>
                <a:moveTo>
                  <a:pt x="6643" y="10877"/>
                </a:moveTo>
                <a:lnTo>
                  <a:pt x="6814" y="11023"/>
                </a:lnTo>
                <a:lnTo>
                  <a:pt x="7008" y="11144"/>
                </a:lnTo>
                <a:lnTo>
                  <a:pt x="6765" y="11315"/>
                </a:lnTo>
                <a:lnTo>
                  <a:pt x="6522" y="11461"/>
                </a:lnTo>
                <a:lnTo>
                  <a:pt x="6497" y="11485"/>
                </a:lnTo>
                <a:lnTo>
                  <a:pt x="6303" y="11290"/>
                </a:lnTo>
                <a:lnTo>
                  <a:pt x="6108" y="11120"/>
                </a:lnTo>
                <a:lnTo>
                  <a:pt x="6327" y="10998"/>
                </a:lnTo>
                <a:lnTo>
                  <a:pt x="6643" y="10877"/>
                </a:lnTo>
                <a:close/>
                <a:moveTo>
                  <a:pt x="11047" y="10414"/>
                </a:moveTo>
                <a:lnTo>
                  <a:pt x="11169" y="10560"/>
                </a:lnTo>
                <a:lnTo>
                  <a:pt x="11388" y="10755"/>
                </a:lnTo>
                <a:lnTo>
                  <a:pt x="11607" y="10974"/>
                </a:lnTo>
                <a:lnTo>
                  <a:pt x="11656" y="11071"/>
                </a:lnTo>
                <a:lnTo>
                  <a:pt x="11461" y="11315"/>
                </a:lnTo>
                <a:lnTo>
                  <a:pt x="11242" y="11534"/>
                </a:lnTo>
                <a:lnTo>
                  <a:pt x="10999" y="11728"/>
                </a:lnTo>
                <a:lnTo>
                  <a:pt x="10731" y="11899"/>
                </a:lnTo>
                <a:lnTo>
                  <a:pt x="10707" y="11801"/>
                </a:lnTo>
                <a:lnTo>
                  <a:pt x="10682" y="11680"/>
                </a:lnTo>
                <a:lnTo>
                  <a:pt x="10585" y="11485"/>
                </a:lnTo>
                <a:lnTo>
                  <a:pt x="10463" y="11315"/>
                </a:lnTo>
                <a:lnTo>
                  <a:pt x="10317" y="11144"/>
                </a:lnTo>
                <a:lnTo>
                  <a:pt x="10634" y="10901"/>
                </a:lnTo>
                <a:lnTo>
                  <a:pt x="10707" y="11217"/>
                </a:lnTo>
                <a:lnTo>
                  <a:pt x="10731" y="11485"/>
                </a:lnTo>
                <a:lnTo>
                  <a:pt x="10780" y="11607"/>
                </a:lnTo>
                <a:lnTo>
                  <a:pt x="10828" y="11704"/>
                </a:lnTo>
                <a:lnTo>
                  <a:pt x="10853" y="11753"/>
                </a:lnTo>
                <a:lnTo>
                  <a:pt x="10926" y="11753"/>
                </a:lnTo>
                <a:lnTo>
                  <a:pt x="10950" y="11704"/>
                </a:lnTo>
                <a:lnTo>
                  <a:pt x="10999" y="11607"/>
                </a:lnTo>
                <a:lnTo>
                  <a:pt x="10974" y="11485"/>
                </a:lnTo>
                <a:lnTo>
                  <a:pt x="10926" y="11242"/>
                </a:lnTo>
                <a:lnTo>
                  <a:pt x="10828" y="11023"/>
                </a:lnTo>
                <a:lnTo>
                  <a:pt x="10731" y="10828"/>
                </a:lnTo>
                <a:lnTo>
                  <a:pt x="10901" y="10633"/>
                </a:lnTo>
                <a:lnTo>
                  <a:pt x="11047" y="10414"/>
                </a:lnTo>
                <a:close/>
                <a:moveTo>
                  <a:pt x="7252" y="11290"/>
                </a:moveTo>
                <a:lnTo>
                  <a:pt x="7446" y="11363"/>
                </a:lnTo>
                <a:lnTo>
                  <a:pt x="7641" y="11461"/>
                </a:lnTo>
                <a:lnTo>
                  <a:pt x="7568" y="11534"/>
                </a:lnTo>
                <a:lnTo>
                  <a:pt x="7422" y="11753"/>
                </a:lnTo>
                <a:lnTo>
                  <a:pt x="7276" y="11947"/>
                </a:lnTo>
                <a:lnTo>
                  <a:pt x="7033" y="11826"/>
                </a:lnTo>
                <a:lnTo>
                  <a:pt x="6789" y="11680"/>
                </a:lnTo>
                <a:lnTo>
                  <a:pt x="6911" y="11607"/>
                </a:lnTo>
                <a:lnTo>
                  <a:pt x="7033" y="11509"/>
                </a:lnTo>
                <a:lnTo>
                  <a:pt x="7252" y="11290"/>
                </a:lnTo>
                <a:close/>
                <a:moveTo>
                  <a:pt x="7908" y="11534"/>
                </a:moveTo>
                <a:lnTo>
                  <a:pt x="8200" y="11582"/>
                </a:lnTo>
                <a:lnTo>
                  <a:pt x="8127" y="11923"/>
                </a:lnTo>
                <a:lnTo>
                  <a:pt x="8127" y="12093"/>
                </a:lnTo>
                <a:lnTo>
                  <a:pt x="8127" y="12264"/>
                </a:lnTo>
                <a:lnTo>
                  <a:pt x="7884" y="12191"/>
                </a:lnTo>
                <a:lnTo>
                  <a:pt x="7641" y="12118"/>
                </a:lnTo>
                <a:lnTo>
                  <a:pt x="7738" y="11947"/>
                </a:lnTo>
                <a:lnTo>
                  <a:pt x="7811" y="11753"/>
                </a:lnTo>
                <a:lnTo>
                  <a:pt x="7908" y="11534"/>
                </a:lnTo>
                <a:close/>
                <a:moveTo>
                  <a:pt x="10123" y="11266"/>
                </a:moveTo>
                <a:lnTo>
                  <a:pt x="10244" y="11631"/>
                </a:lnTo>
                <a:lnTo>
                  <a:pt x="10317" y="11850"/>
                </a:lnTo>
                <a:lnTo>
                  <a:pt x="10342" y="11972"/>
                </a:lnTo>
                <a:lnTo>
                  <a:pt x="10390" y="12069"/>
                </a:lnTo>
                <a:lnTo>
                  <a:pt x="10147" y="12191"/>
                </a:lnTo>
                <a:lnTo>
                  <a:pt x="9879" y="12264"/>
                </a:lnTo>
                <a:lnTo>
                  <a:pt x="9904" y="12093"/>
                </a:lnTo>
                <a:lnTo>
                  <a:pt x="9928" y="11923"/>
                </a:lnTo>
                <a:lnTo>
                  <a:pt x="9928" y="11655"/>
                </a:lnTo>
                <a:lnTo>
                  <a:pt x="9904" y="11388"/>
                </a:lnTo>
                <a:lnTo>
                  <a:pt x="10123" y="11266"/>
                </a:lnTo>
                <a:close/>
                <a:moveTo>
                  <a:pt x="8833" y="11631"/>
                </a:moveTo>
                <a:lnTo>
                  <a:pt x="8760" y="11850"/>
                </a:lnTo>
                <a:lnTo>
                  <a:pt x="8736" y="12045"/>
                </a:lnTo>
                <a:lnTo>
                  <a:pt x="8687" y="12337"/>
                </a:lnTo>
                <a:lnTo>
                  <a:pt x="8517" y="12337"/>
                </a:lnTo>
                <a:lnTo>
                  <a:pt x="8541" y="11972"/>
                </a:lnTo>
                <a:lnTo>
                  <a:pt x="8541" y="11801"/>
                </a:lnTo>
                <a:lnTo>
                  <a:pt x="8541" y="11631"/>
                </a:lnTo>
                <a:close/>
                <a:moveTo>
                  <a:pt x="9660" y="11485"/>
                </a:moveTo>
                <a:lnTo>
                  <a:pt x="9612" y="11801"/>
                </a:lnTo>
                <a:lnTo>
                  <a:pt x="9563" y="12069"/>
                </a:lnTo>
                <a:lnTo>
                  <a:pt x="9539" y="12191"/>
                </a:lnTo>
                <a:lnTo>
                  <a:pt x="9563" y="12312"/>
                </a:lnTo>
                <a:lnTo>
                  <a:pt x="9174" y="12361"/>
                </a:lnTo>
                <a:lnTo>
                  <a:pt x="9149" y="12361"/>
                </a:lnTo>
                <a:lnTo>
                  <a:pt x="9149" y="12166"/>
                </a:lnTo>
                <a:lnTo>
                  <a:pt x="9174" y="11874"/>
                </a:lnTo>
                <a:lnTo>
                  <a:pt x="9174" y="11582"/>
                </a:lnTo>
                <a:lnTo>
                  <a:pt x="9222" y="11582"/>
                </a:lnTo>
                <a:lnTo>
                  <a:pt x="9441" y="11534"/>
                </a:lnTo>
                <a:lnTo>
                  <a:pt x="9660" y="11485"/>
                </a:lnTo>
                <a:close/>
                <a:moveTo>
                  <a:pt x="8517" y="4258"/>
                </a:moveTo>
                <a:lnTo>
                  <a:pt x="8225" y="4307"/>
                </a:lnTo>
                <a:lnTo>
                  <a:pt x="7957" y="4404"/>
                </a:lnTo>
                <a:lnTo>
                  <a:pt x="7690" y="4429"/>
                </a:lnTo>
                <a:lnTo>
                  <a:pt x="7422" y="4502"/>
                </a:lnTo>
                <a:lnTo>
                  <a:pt x="7154" y="4623"/>
                </a:lnTo>
                <a:lnTo>
                  <a:pt x="6911" y="4745"/>
                </a:lnTo>
                <a:lnTo>
                  <a:pt x="6668" y="4915"/>
                </a:lnTo>
                <a:lnTo>
                  <a:pt x="6424" y="5110"/>
                </a:lnTo>
                <a:lnTo>
                  <a:pt x="6205" y="5329"/>
                </a:lnTo>
                <a:lnTo>
                  <a:pt x="6011" y="5548"/>
                </a:lnTo>
                <a:lnTo>
                  <a:pt x="5792" y="5791"/>
                </a:lnTo>
                <a:lnTo>
                  <a:pt x="5621" y="6035"/>
                </a:lnTo>
                <a:lnTo>
                  <a:pt x="5281" y="6546"/>
                </a:lnTo>
                <a:lnTo>
                  <a:pt x="5013" y="7057"/>
                </a:lnTo>
                <a:lnTo>
                  <a:pt x="4818" y="7543"/>
                </a:lnTo>
                <a:lnTo>
                  <a:pt x="4697" y="7932"/>
                </a:lnTo>
                <a:lnTo>
                  <a:pt x="4648" y="8297"/>
                </a:lnTo>
                <a:lnTo>
                  <a:pt x="4624" y="8662"/>
                </a:lnTo>
                <a:lnTo>
                  <a:pt x="4624" y="9027"/>
                </a:lnTo>
                <a:lnTo>
                  <a:pt x="4672" y="9392"/>
                </a:lnTo>
                <a:lnTo>
                  <a:pt x="4745" y="9757"/>
                </a:lnTo>
                <a:lnTo>
                  <a:pt x="4867" y="10098"/>
                </a:lnTo>
                <a:lnTo>
                  <a:pt x="5013" y="10414"/>
                </a:lnTo>
                <a:lnTo>
                  <a:pt x="5183" y="10731"/>
                </a:lnTo>
                <a:lnTo>
                  <a:pt x="5402" y="11047"/>
                </a:lnTo>
                <a:lnTo>
                  <a:pt x="5621" y="11315"/>
                </a:lnTo>
                <a:lnTo>
                  <a:pt x="5889" y="11582"/>
                </a:lnTo>
                <a:lnTo>
                  <a:pt x="6157" y="11826"/>
                </a:lnTo>
                <a:lnTo>
                  <a:pt x="6449" y="12069"/>
                </a:lnTo>
                <a:lnTo>
                  <a:pt x="6765" y="12264"/>
                </a:lnTo>
                <a:lnTo>
                  <a:pt x="7106" y="12434"/>
                </a:lnTo>
                <a:lnTo>
                  <a:pt x="7446" y="12580"/>
                </a:lnTo>
                <a:lnTo>
                  <a:pt x="7787" y="12677"/>
                </a:lnTo>
                <a:lnTo>
                  <a:pt x="8127" y="12775"/>
                </a:lnTo>
                <a:lnTo>
                  <a:pt x="8492" y="12823"/>
                </a:lnTo>
                <a:lnTo>
                  <a:pt x="8833" y="12848"/>
                </a:lnTo>
                <a:lnTo>
                  <a:pt x="9174" y="12872"/>
                </a:lnTo>
                <a:lnTo>
                  <a:pt x="9539" y="12823"/>
                </a:lnTo>
                <a:lnTo>
                  <a:pt x="9879" y="12775"/>
                </a:lnTo>
                <a:lnTo>
                  <a:pt x="10196" y="12702"/>
                </a:lnTo>
                <a:lnTo>
                  <a:pt x="10536" y="12580"/>
                </a:lnTo>
                <a:lnTo>
                  <a:pt x="10828" y="12434"/>
                </a:lnTo>
                <a:lnTo>
                  <a:pt x="11145" y="12264"/>
                </a:lnTo>
                <a:lnTo>
                  <a:pt x="11412" y="12045"/>
                </a:lnTo>
                <a:lnTo>
                  <a:pt x="11680" y="11826"/>
                </a:lnTo>
                <a:lnTo>
                  <a:pt x="11923" y="11558"/>
                </a:lnTo>
                <a:lnTo>
                  <a:pt x="12167" y="11266"/>
                </a:lnTo>
                <a:lnTo>
                  <a:pt x="12337" y="10974"/>
                </a:lnTo>
                <a:lnTo>
                  <a:pt x="12507" y="10658"/>
                </a:lnTo>
                <a:lnTo>
                  <a:pt x="12653" y="10317"/>
                </a:lnTo>
                <a:lnTo>
                  <a:pt x="12775" y="9976"/>
                </a:lnTo>
                <a:lnTo>
                  <a:pt x="12872" y="9611"/>
                </a:lnTo>
                <a:lnTo>
                  <a:pt x="12921" y="9246"/>
                </a:lnTo>
                <a:lnTo>
                  <a:pt x="12970" y="8881"/>
                </a:lnTo>
                <a:lnTo>
                  <a:pt x="12994" y="8516"/>
                </a:lnTo>
                <a:lnTo>
                  <a:pt x="12970" y="8151"/>
                </a:lnTo>
                <a:lnTo>
                  <a:pt x="12945" y="7786"/>
                </a:lnTo>
                <a:lnTo>
                  <a:pt x="12872" y="7446"/>
                </a:lnTo>
                <a:lnTo>
                  <a:pt x="12751" y="7105"/>
                </a:lnTo>
                <a:lnTo>
                  <a:pt x="12629" y="6765"/>
                </a:lnTo>
                <a:lnTo>
                  <a:pt x="12459" y="6448"/>
                </a:lnTo>
                <a:lnTo>
                  <a:pt x="12264" y="6156"/>
                </a:lnTo>
                <a:lnTo>
                  <a:pt x="12045" y="5864"/>
                </a:lnTo>
                <a:lnTo>
                  <a:pt x="11656" y="5499"/>
                </a:lnTo>
                <a:lnTo>
                  <a:pt x="11193" y="5134"/>
                </a:lnTo>
                <a:lnTo>
                  <a:pt x="10950" y="4964"/>
                </a:lnTo>
                <a:lnTo>
                  <a:pt x="10707" y="4818"/>
                </a:lnTo>
                <a:lnTo>
                  <a:pt x="10439" y="4672"/>
                </a:lnTo>
                <a:lnTo>
                  <a:pt x="10171" y="4550"/>
                </a:lnTo>
                <a:lnTo>
                  <a:pt x="9904" y="4453"/>
                </a:lnTo>
                <a:lnTo>
                  <a:pt x="9636" y="4356"/>
                </a:lnTo>
                <a:lnTo>
                  <a:pt x="9344" y="4307"/>
                </a:lnTo>
                <a:lnTo>
                  <a:pt x="9076" y="4258"/>
                </a:lnTo>
                <a:close/>
                <a:moveTo>
                  <a:pt x="7519" y="487"/>
                </a:moveTo>
                <a:lnTo>
                  <a:pt x="7787" y="511"/>
                </a:lnTo>
                <a:lnTo>
                  <a:pt x="8590" y="511"/>
                </a:lnTo>
                <a:lnTo>
                  <a:pt x="9271" y="560"/>
                </a:lnTo>
                <a:lnTo>
                  <a:pt x="9612" y="584"/>
                </a:lnTo>
                <a:lnTo>
                  <a:pt x="9952" y="584"/>
                </a:lnTo>
                <a:lnTo>
                  <a:pt x="9928" y="779"/>
                </a:lnTo>
                <a:lnTo>
                  <a:pt x="9952" y="949"/>
                </a:lnTo>
                <a:lnTo>
                  <a:pt x="9636" y="852"/>
                </a:lnTo>
                <a:lnTo>
                  <a:pt x="9466" y="827"/>
                </a:lnTo>
                <a:lnTo>
                  <a:pt x="9295" y="803"/>
                </a:lnTo>
                <a:lnTo>
                  <a:pt x="9149" y="803"/>
                </a:lnTo>
                <a:lnTo>
                  <a:pt x="9003" y="852"/>
                </a:lnTo>
                <a:lnTo>
                  <a:pt x="8857" y="900"/>
                </a:lnTo>
                <a:lnTo>
                  <a:pt x="8736" y="998"/>
                </a:lnTo>
                <a:lnTo>
                  <a:pt x="8711" y="1046"/>
                </a:lnTo>
                <a:lnTo>
                  <a:pt x="8711" y="1095"/>
                </a:lnTo>
                <a:lnTo>
                  <a:pt x="8760" y="1119"/>
                </a:lnTo>
                <a:lnTo>
                  <a:pt x="8784" y="1144"/>
                </a:lnTo>
                <a:lnTo>
                  <a:pt x="9125" y="1144"/>
                </a:lnTo>
                <a:lnTo>
                  <a:pt x="9417" y="1168"/>
                </a:lnTo>
                <a:lnTo>
                  <a:pt x="9709" y="1241"/>
                </a:lnTo>
                <a:lnTo>
                  <a:pt x="10001" y="1363"/>
                </a:lnTo>
                <a:lnTo>
                  <a:pt x="10025" y="1533"/>
                </a:lnTo>
                <a:lnTo>
                  <a:pt x="10025" y="1533"/>
                </a:lnTo>
                <a:lnTo>
                  <a:pt x="9782" y="1509"/>
                </a:lnTo>
                <a:lnTo>
                  <a:pt x="9076" y="1484"/>
                </a:lnTo>
                <a:lnTo>
                  <a:pt x="8833" y="1436"/>
                </a:lnTo>
                <a:lnTo>
                  <a:pt x="8711" y="1460"/>
                </a:lnTo>
                <a:lnTo>
                  <a:pt x="8590" y="1509"/>
                </a:lnTo>
                <a:lnTo>
                  <a:pt x="8541" y="1557"/>
                </a:lnTo>
                <a:lnTo>
                  <a:pt x="8541" y="1606"/>
                </a:lnTo>
                <a:lnTo>
                  <a:pt x="8614" y="1703"/>
                </a:lnTo>
                <a:lnTo>
                  <a:pt x="8687" y="1801"/>
                </a:lnTo>
                <a:lnTo>
                  <a:pt x="8809" y="1849"/>
                </a:lnTo>
                <a:lnTo>
                  <a:pt x="8930" y="1898"/>
                </a:lnTo>
                <a:lnTo>
                  <a:pt x="9174" y="1922"/>
                </a:lnTo>
                <a:lnTo>
                  <a:pt x="9417" y="1947"/>
                </a:lnTo>
                <a:lnTo>
                  <a:pt x="9733" y="1995"/>
                </a:lnTo>
                <a:lnTo>
                  <a:pt x="10098" y="2044"/>
                </a:lnTo>
                <a:lnTo>
                  <a:pt x="10147" y="2409"/>
                </a:lnTo>
                <a:lnTo>
                  <a:pt x="9952" y="2360"/>
                </a:lnTo>
                <a:lnTo>
                  <a:pt x="9782" y="2312"/>
                </a:lnTo>
                <a:lnTo>
                  <a:pt x="9417" y="2263"/>
                </a:lnTo>
                <a:lnTo>
                  <a:pt x="9149" y="2214"/>
                </a:lnTo>
                <a:lnTo>
                  <a:pt x="8882" y="2214"/>
                </a:lnTo>
                <a:lnTo>
                  <a:pt x="8833" y="2239"/>
                </a:lnTo>
                <a:lnTo>
                  <a:pt x="8809" y="2263"/>
                </a:lnTo>
                <a:lnTo>
                  <a:pt x="8809" y="2312"/>
                </a:lnTo>
                <a:lnTo>
                  <a:pt x="8809" y="2336"/>
                </a:lnTo>
                <a:lnTo>
                  <a:pt x="8882" y="2458"/>
                </a:lnTo>
                <a:lnTo>
                  <a:pt x="8979" y="2555"/>
                </a:lnTo>
                <a:lnTo>
                  <a:pt x="9101" y="2628"/>
                </a:lnTo>
                <a:lnTo>
                  <a:pt x="9247" y="2652"/>
                </a:lnTo>
                <a:lnTo>
                  <a:pt x="9636" y="2750"/>
                </a:lnTo>
                <a:lnTo>
                  <a:pt x="10025" y="2798"/>
                </a:lnTo>
                <a:lnTo>
                  <a:pt x="10171" y="2798"/>
                </a:lnTo>
                <a:lnTo>
                  <a:pt x="10220" y="2750"/>
                </a:lnTo>
                <a:lnTo>
                  <a:pt x="10244" y="2725"/>
                </a:lnTo>
                <a:lnTo>
                  <a:pt x="10317" y="2871"/>
                </a:lnTo>
                <a:lnTo>
                  <a:pt x="10366" y="2944"/>
                </a:lnTo>
                <a:lnTo>
                  <a:pt x="10439" y="2993"/>
                </a:lnTo>
                <a:lnTo>
                  <a:pt x="10585" y="2993"/>
                </a:lnTo>
                <a:lnTo>
                  <a:pt x="10877" y="3066"/>
                </a:lnTo>
                <a:lnTo>
                  <a:pt x="11145" y="3188"/>
                </a:lnTo>
                <a:lnTo>
                  <a:pt x="11388" y="3334"/>
                </a:lnTo>
                <a:lnTo>
                  <a:pt x="11631" y="3504"/>
                </a:lnTo>
                <a:lnTo>
                  <a:pt x="11704" y="3528"/>
                </a:lnTo>
                <a:lnTo>
                  <a:pt x="11753" y="3553"/>
                </a:lnTo>
                <a:lnTo>
                  <a:pt x="11875" y="3553"/>
                </a:lnTo>
                <a:lnTo>
                  <a:pt x="11972" y="3480"/>
                </a:lnTo>
                <a:lnTo>
                  <a:pt x="12021" y="3382"/>
                </a:lnTo>
                <a:lnTo>
                  <a:pt x="12167" y="3309"/>
                </a:lnTo>
                <a:lnTo>
                  <a:pt x="12288" y="3212"/>
                </a:lnTo>
                <a:lnTo>
                  <a:pt x="12532" y="3017"/>
                </a:lnTo>
                <a:lnTo>
                  <a:pt x="13043" y="2652"/>
                </a:lnTo>
                <a:lnTo>
                  <a:pt x="13335" y="2458"/>
                </a:lnTo>
                <a:lnTo>
                  <a:pt x="13602" y="2336"/>
                </a:lnTo>
                <a:lnTo>
                  <a:pt x="13675" y="2287"/>
                </a:lnTo>
                <a:lnTo>
                  <a:pt x="13724" y="2239"/>
                </a:lnTo>
                <a:lnTo>
                  <a:pt x="13846" y="2312"/>
                </a:lnTo>
                <a:lnTo>
                  <a:pt x="14162" y="2555"/>
                </a:lnTo>
                <a:lnTo>
                  <a:pt x="14454" y="2823"/>
                </a:lnTo>
                <a:lnTo>
                  <a:pt x="14722" y="3090"/>
                </a:lnTo>
                <a:lnTo>
                  <a:pt x="14989" y="3358"/>
                </a:lnTo>
                <a:lnTo>
                  <a:pt x="15087" y="3504"/>
                </a:lnTo>
                <a:lnTo>
                  <a:pt x="15208" y="3626"/>
                </a:lnTo>
                <a:lnTo>
                  <a:pt x="14989" y="3869"/>
                </a:lnTo>
                <a:lnTo>
                  <a:pt x="14892" y="3747"/>
                </a:lnTo>
                <a:lnTo>
                  <a:pt x="14746" y="3626"/>
                </a:lnTo>
                <a:lnTo>
                  <a:pt x="14478" y="3431"/>
                </a:lnTo>
                <a:lnTo>
                  <a:pt x="14381" y="3334"/>
                </a:lnTo>
                <a:lnTo>
                  <a:pt x="14235" y="3261"/>
                </a:lnTo>
                <a:lnTo>
                  <a:pt x="14113" y="3212"/>
                </a:lnTo>
                <a:lnTo>
                  <a:pt x="13919" y="3212"/>
                </a:lnTo>
                <a:lnTo>
                  <a:pt x="13894" y="3261"/>
                </a:lnTo>
                <a:lnTo>
                  <a:pt x="13870" y="3309"/>
                </a:lnTo>
                <a:lnTo>
                  <a:pt x="13894" y="3358"/>
                </a:lnTo>
                <a:lnTo>
                  <a:pt x="13967" y="3455"/>
                </a:lnTo>
                <a:lnTo>
                  <a:pt x="14040" y="3553"/>
                </a:lnTo>
                <a:lnTo>
                  <a:pt x="14259" y="3723"/>
                </a:lnTo>
                <a:lnTo>
                  <a:pt x="14503" y="3966"/>
                </a:lnTo>
                <a:lnTo>
                  <a:pt x="14624" y="4064"/>
                </a:lnTo>
                <a:lnTo>
                  <a:pt x="14770" y="4161"/>
                </a:lnTo>
                <a:lnTo>
                  <a:pt x="14600" y="4429"/>
                </a:lnTo>
                <a:lnTo>
                  <a:pt x="14454" y="4283"/>
                </a:lnTo>
                <a:lnTo>
                  <a:pt x="14332" y="4137"/>
                </a:lnTo>
                <a:lnTo>
                  <a:pt x="14235" y="4015"/>
                </a:lnTo>
                <a:lnTo>
                  <a:pt x="14138" y="3893"/>
                </a:lnTo>
                <a:lnTo>
                  <a:pt x="14016" y="3820"/>
                </a:lnTo>
                <a:lnTo>
                  <a:pt x="13894" y="3747"/>
                </a:lnTo>
                <a:lnTo>
                  <a:pt x="13846" y="3747"/>
                </a:lnTo>
                <a:lnTo>
                  <a:pt x="13821" y="3772"/>
                </a:lnTo>
                <a:lnTo>
                  <a:pt x="13797" y="3820"/>
                </a:lnTo>
                <a:lnTo>
                  <a:pt x="13797" y="3845"/>
                </a:lnTo>
                <a:lnTo>
                  <a:pt x="13821" y="3991"/>
                </a:lnTo>
                <a:lnTo>
                  <a:pt x="13894" y="4137"/>
                </a:lnTo>
                <a:lnTo>
                  <a:pt x="14040" y="4429"/>
                </a:lnTo>
                <a:lnTo>
                  <a:pt x="14186" y="4623"/>
                </a:lnTo>
                <a:lnTo>
                  <a:pt x="14332" y="4794"/>
                </a:lnTo>
                <a:lnTo>
                  <a:pt x="14235" y="4964"/>
                </a:lnTo>
                <a:lnTo>
                  <a:pt x="14089" y="5159"/>
                </a:lnTo>
                <a:lnTo>
                  <a:pt x="13967" y="4964"/>
                </a:lnTo>
                <a:lnTo>
                  <a:pt x="13821" y="4769"/>
                </a:lnTo>
                <a:lnTo>
                  <a:pt x="13675" y="4599"/>
                </a:lnTo>
                <a:lnTo>
                  <a:pt x="13554" y="4380"/>
                </a:lnTo>
                <a:lnTo>
                  <a:pt x="13505" y="4331"/>
                </a:lnTo>
                <a:lnTo>
                  <a:pt x="13432" y="4307"/>
                </a:lnTo>
                <a:lnTo>
                  <a:pt x="13359" y="4307"/>
                </a:lnTo>
                <a:lnTo>
                  <a:pt x="13335" y="4356"/>
                </a:lnTo>
                <a:lnTo>
                  <a:pt x="13310" y="4380"/>
                </a:lnTo>
                <a:lnTo>
                  <a:pt x="13310" y="4526"/>
                </a:lnTo>
                <a:lnTo>
                  <a:pt x="13335" y="4648"/>
                </a:lnTo>
                <a:lnTo>
                  <a:pt x="13383" y="4769"/>
                </a:lnTo>
                <a:lnTo>
                  <a:pt x="13456" y="4891"/>
                </a:lnTo>
                <a:lnTo>
                  <a:pt x="13846" y="5548"/>
                </a:lnTo>
                <a:lnTo>
                  <a:pt x="13919" y="5597"/>
                </a:lnTo>
                <a:lnTo>
                  <a:pt x="13992" y="5621"/>
                </a:lnTo>
                <a:lnTo>
                  <a:pt x="14016" y="5645"/>
                </a:lnTo>
                <a:lnTo>
                  <a:pt x="14065" y="5670"/>
                </a:lnTo>
                <a:lnTo>
                  <a:pt x="14186" y="5986"/>
                </a:lnTo>
                <a:lnTo>
                  <a:pt x="14259" y="6302"/>
                </a:lnTo>
                <a:lnTo>
                  <a:pt x="14284" y="6497"/>
                </a:lnTo>
                <a:lnTo>
                  <a:pt x="14284" y="6692"/>
                </a:lnTo>
                <a:lnTo>
                  <a:pt x="14308" y="6886"/>
                </a:lnTo>
                <a:lnTo>
                  <a:pt x="14332" y="7081"/>
                </a:lnTo>
                <a:lnTo>
                  <a:pt x="14381" y="7154"/>
                </a:lnTo>
                <a:lnTo>
                  <a:pt x="14454" y="7203"/>
                </a:lnTo>
                <a:lnTo>
                  <a:pt x="14527" y="7227"/>
                </a:lnTo>
                <a:lnTo>
                  <a:pt x="14624" y="7227"/>
                </a:lnTo>
                <a:lnTo>
                  <a:pt x="14722" y="7276"/>
                </a:lnTo>
                <a:lnTo>
                  <a:pt x="14843" y="7300"/>
                </a:lnTo>
                <a:lnTo>
                  <a:pt x="15111" y="7348"/>
                </a:lnTo>
                <a:lnTo>
                  <a:pt x="15598" y="7373"/>
                </a:lnTo>
                <a:lnTo>
                  <a:pt x="15962" y="7446"/>
                </a:lnTo>
                <a:lnTo>
                  <a:pt x="16352" y="7519"/>
                </a:lnTo>
                <a:lnTo>
                  <a:pt x="16571" y="7592"/>
                </a:lnTo>
                <a:lnTo>
                  <a:pt x="16692" y="7640"/>
                </a:lnTo>
                <a:lnTo>
                  <a:pt x="16814" y="7640"/>
                </a:lnTo>
                <a:lnTo>
                  <a:pt x="16765" y="7957"/>
                </a:lnTo>
                <a:lnTo>
                  <a:pt x="16765" y="8249"/>
                </a:lnTo>
                <a:lnTo>
                  <a:pt x="16765" y="8857"/>
                </a:lnTo>
                <a:lnTo>
                  <a:pt x="16765" y="9344"/>
                </a:lnTo>
                <a:lnTo>
                  <a:pt x="16765" y="9587"/>
                </a:lnTo>
                <a:lnTo>
                  <a:pt x="16790" y="9855"/>
                </a:lnTo>
                <a:lnTo>
                  <a:pt x="16522" y="9855"/>
                </a:lnTo>
                <a:lnTo>
                  <a:pt x="16571" y="9757"/>
                </a:lnTo>
                <a:lnTo>
                  <a:pt x="16546" y="9636"/>
                </a:lnTo>
                <a:lnTo>
                  <a:pt x="16522" y="9417"/>
                </a:lnTo>
                <a:lnTo>
                  <a:pt x="16473" y="9125"/>
                </a:lnTo>
                <a:lnTo>
                  <a:pt x="16449" y="9003"/>
                </a:lnTo>
                <a:lnTo>
                  <a:pt x="16400" y="8857"/>
                </a:lnTo>
                <a:lnTo>
                  <a:pt x="16376" y="8833"/>
                </a:lnTo>
                <a:lnTo>
                  <a:pt x="16327" y="8808"/>
                </a:lnTo>
                <a:lnTo>
                  <a:pt x="16279" y="8833"/>
                </a:lnTo>
                <a:lnTo>
                  <a:pt x="16254" y="8857"/>
                </a:lnTo>
                <a:lnTo>
                  <a:pt x="16206" y="9003"/>
                </a:lnTo>
                <a:lnTo>
                  <a:pt x="16181" y="9125"/>
                </a:lnTo>
                <a:lnTo>
                  <a:pt x="16133" y="9417"/>
                </a:lnTo>
                <a:lnTo>
                  <a:pt x="16133" y="9660"/>
                </a:lnTo>
                <a:lnTo>
                  <a:pt x="16157" y="9782"/>
                </a:lnTo>
                <a:lnTo>
                  <a:pt x="16206" y="9903"/>
                </a:lnTo>
                <a:lnTo>
                  <a:pt x="15768" y="9928"/>
                </a:lnTo>
                <a:lnTo>
                  <a:pt x="15671" y="9928"/>
                </a:lnTo>
                <a:lnTo>
                  <a:pt x="15719" y="9806"/>
                </a:lnTo>
                <a:lnTo>
                  <a:pt x="15768" y="9538"/>
                </a:lnTo>
                <a:lnTo>
                  <a:pt x="15841" y="9246"/>
                </a:lnTo>
                <a:lnTo>
                  <a:pt x="15865" y="8954"/>
                </a:lnTo>
                <a:lnTo>
                  <a:pt x="15841" y="8906"/>
                </a:lnTo>
                <a:lnTo>
                  <a:pt x="15817" y="8881"/>
                </a:lnTo>
                <a:lnTo>
                  <a:pt x="15744" y="8808"/>
                </a:lnTo>
                <a:lnTo>
                  <a:pt x="15671" y="8808"/>
                </a:lnTo>
                <a:lnTo>
                  <a:pt x="15622" y="8857"/>
                </a:lnTo>
                <a:lnTo>
                  <a:pt x="15573" y="8930"/>
                </a:lnTo>
                <a:lnTo>
                  <a:pt x="15427" y="9441"/>
                </a:lnTo>
                <a:lnTo>
                  <a:pt x="15330" y="9709"/>
                </a:lnTo>
                <a:lnTo>
                  <a:pt x="15330" y="9830"/>
                </a:lnTo>
                <a:lnTo>
                  <a:pt x="15330" y="9903"/>
                </a:lnTo>
                <a:lnTo>
                  <a:pt x="15354" y="9928"/>
                </a:lnTo>
                <a:lnTo>
                  <a:pt x="15135" y="9952"/>
                </a:lnTo>
                <a:lnTo>
                  <a:pt x="14916" y="9976"/>
                </a:lnTo>
                <a:lnTo>
                  <a:pt x="14965" y="9636"/>
                </a:lnTo>
                <a:lnTo>
                  <a:pt x="14989" y="9344"/>
                </a:lnTo>
                <a:lnTo>
                  <a:pt x="14989" y="9173"/>
                </a:lnTo>
                <a:lnTo>
                  <a:pt x="14941" y="9027"/>
                </a:lnTo>
                <a:lnTo>
                  <a:pt x="14916" y="8979"/>
                </a:lnTo>
                <a:lnTo>
                  <a:pt x="14868" y="8954"/>
                </a:lnTo>
                <a:lnTo>
                  <a:pt x="14819" y="8954"/>
                </a:lnTo>
                <a:lnTo>
                  <a:pt x="14770" y="8979"/>
                </a:lnTo>
                <a:lnTo>
                  <a:pt x="14697" y="9100"/>
                </a:lnTo>
                <a:lnTo>
                  <a:pt x="14649" y="9198"/>
                </a:lnTo>
                <a:lnTo>
                  <a:pt x="14600" y="9465"/>
                </a:lnTo>
                <a:lnTo>
                  <a:pt x="14405" y="10171"/>
                </a:lnTo>
                <a:lnTo>
                  <a:pt x="14405" y="10244"/>
                </a:lnTo>
                <a:lnTo>
                  <a:pt x="14430" y="10317"/>
                </a:lnTo>
                <a:lnTo>
                  <a:pt x="14284" y="10585"/>
                </a:lnTo>
                <a:lnTo>
                  <a:pt x="14162" y="10877"/>
                </a:lnTo>
                <a:lnTo>
                  <a:pt x="14065" y="11047"/>
                </a:lnTo>
                <a:lnTo>
                  <a:pt x="13943" y="11193"/>
                </a:lnTo>
                <a:lnTo>
                  <a:pt x="13724" y="11461"/>
                </a:lnTo>
                <a:lnTo>
                  <a:pt x="13675" y="11558"/>
                </a:lnTo>
                <a:lnTo>
                  <a:pt x="13675" y="11631"/>
                </a:lnTo>
                <a:lnTo>
                  <a:pt x="13675" y="11704"/>
                </a:lnTo>
                <a:lnTo>
                  <a:pt x="13724" y="11753"/>
                </a:lnTo>
                <a:lnTo>
                  <a:pt x="13773" y="11801"/>
                </a:lnTo>
                <a:lnTo>
                  <a:pt x="13846" y="11826"/>
                </a:lnTo>
                <a:lnTo>
                  <a:pt x="13919" y="11826"/>
                </a:lnTo>
                <a:lnTo>
                  <a:pt x="13992" y="11777"/>
                </a:lnTo>
                <a:lnTo>
                  <a:pt x="14113" y="11972"/>
                </a:lnTo>
                <a:lnTo>
                  <a:pt x="14259" y="12142"/>
                </a:lnTo>
                <a:lnTo>
                  <a:pt x="14551" y="12507"/>
                </a:lnTo>
                <a:lnTo>
                  <a:pt x="14868" y="12945"/>
                </a:lnTo>
                <a:lnTo>
                  <a:pt x="15135" y="13407"/>
                </a:lnTo>
                <a:lnTo>
                  <a:pt x="14941" y="13651"/>
                </a:lnTo>
                <a:lnTo>
                  <a:pt x="14722" y="13894"/>
                </a:lnTo>
                <a:lnTo>
                  <a:pt x="14284" y="14332"/>
                </a:lnTo>
                <a:lnTo>
                  <a:pt x="13943" y="14673"/>
                </a:lnTo>
                <a:lnTo>
                  <a:pt x="13773" y="14843"/>
                </a:lnTo>
                <a:lnTo>
                  <a:pt x="13627" y="15038"/>
                </a:lnTo>
                <a:lnTo>
                  <a:pt x="13383" y="14867"/>
                </a:lnTo>
                <a:lnTo>
                  <a:pt x="13578" y="14794"/>
                </a:lnTo>
                <a:lnTo>
                  <a:pt x="13748" y="14673"/>
                </a:lnTo>
                <a:lnTo>
                  <a:pt x="14040" y="14478"/>
                </a:lnTo>
                <a:lnTo>
                  <a:pt x="14113" y="14429"/>
                </a:lnTo>
                <a:lnTo>
                  <a:pt x="14138" y="14356"/>
                </a:lnTo>
                <a:lnTo>
                  <a:pt x="14138" y="14283"/>
                </a:lnTo>
                <a:lnTo>
                  <a:pt x="14113" y="14235"/>
                </a:lnTo>
                <a:lnTo>
                  <a:pt x="14065" y="14186"/>
                </a:lnTo>
                <a:lnTo>
                  <a:pt x="14016" y="14162"/>
                </a:lnTo>
                <a:lnTo>
                  <a:pt x="13943" y="14137"/>
                </a:lnTo>
                <a:lnTo>
                  <a:pt x="13870" y="14162"/>
                </a:lnTo>
                <a:lnTo>
                  <a:pt x="13602" y="14308"/>
                </a:lnTo>
                <a:lnTo>
                  <a:pt x="13335" y="14478"/>
                </a:lnTo>
                <a:lnTo>
                  <a:pt x="13043" y="14624"/>
                </a:lnTo>
                <a:lnTo>
                  <a:pt x="12897" y="14527"/>
                </a:lnTo>
                <a:lnTo>
                  <a:pt x="12945" y="14502"/>
                </a:lnTo>
                <a:lnTo>
                  <a:pt x="13213" y="14332"/>
                </a:lnTo>
                <a:lnTo>
                  <a:pt x="13310" y="14210"/>
                </a:lnTo>
                <a:lnTo>
                  <a:pt x="13383" y="14113"/>
                </a:lnTo>
                <a:lnTo>
                  <a:pt x="13408" y="14040"/>
                </a:lnTo>
                <a:lnTo>
                  <a:pt x="13408" y="13967"/>
                </a:lnTo>
                <a:lnTo>
                  <a:pt x="13383" y="13918"/>
                </a:lnTo>
                <a:lnTo>
                  <a:pt x="13359" y="13845"/>
                </a:lnTo>
                <a:lnTo>
                  <a:pt x="13310" y="13821"/>
                </a:lnTo>
                <a:lnTo>
                  <a:pt x="13237" y="13797"/>
                </a:lnTo>
                <a:lnTo>
                  <a:pt x="13189" y="13797"/>
                </a:lnTo>
                <a:lnTo>
                  <a:pt x="13116" y="13821"/>
                </a:lnTo>
                <a:lnTo>
                  <a:pt x="13018" y="13894"/>
                </a:lnTo>
                <a:lnTo>
                  <a:pt x="12921" y="13991"/>
                </a:lnTo>
                <a:lnTo>
                  <a:pt x="12799" y="14089"/>
                </a:lnTo>
                <a:lnTo>
                  <a:pt x="12702" y="14162"/>
                </a:lnTo>
                <a:lnTo>
                  <a:pt x="12556" y="14283"/>
                </a:lnTo>
                <a:lnTo>
                  <a:pt x="12264" y="14040"/>
                </a:lnTo>
                <a:lnTo>
                  <a:pt x="12532" y="13870"/>
                </a:lnTo>
                <a:lnTo>
                  <a:pt x="12653" y="13797"/>
                </a:lnTo>
                <a:lnTo>
                  <a:pt x="12799" y="13699"/>
                </a:lnTo>
                <a:lnTo>
                  <a:pt x="12848" y="13651"/>
                </a:lnTo>
                <a:lnTo>
                  <a:pt x="12897" y="13578"/>
                </a:lnTo>
                <a:lnTo>
                  <a:pt x="12921" y="13505"/>
                </a:lnTo>
                <a:lnTo>
                  <a:pt x="12897" y="13432"/>
                </a:lnTo>
                <a:lnTo>
                  <a:pt x="12872" y="13359"/>
                </a:lnTo>
                <a:lnTo>
                  <a:pt x="12824" y="13334"/>
                </a:lnTo>
                <a:lnTo>
                  <a:pt x="12702" y="13334"/>
                </a:lnTo>
                <a:lnTo>
                  <a:pt x="12556" y="13407"/>
                </a:lnTo>
                <a:lnTo>
                  <a:pt x="12459" y="13480"/>
                </a:lnTo>
                <a:lnTo>
                  <a:pt x="12167" y="13651"/>
                </a:lnTo>
                <a:lnTo>
                  <a:pt x="11899" y="13821"/>
                </a:lnTo>
                <a:lnTo>
                  <a:pt x="11777" y="13797"/>
                </a:lnTo>
                <a:lnTo>
                  <a:pt x="11680" y="13772"/>
                </a:lnTo>
                <a:lnTo>
                  <a:pt x="11607" y="13797"/>
                </a:lnTo>
                <a:lnTo>
                  <a:pt x="11558" y="13845"/>
                </a:lnTo>
                <a:lnTo>
                  <a:pt x="11510" y="13821"/>
                </a:lnTo>
                <a:lnTo>
                  <a:pt x="11437" y="13845"/>
                </a:lnTo>
                <a:lnTo>
                  <a:pt x="11388" y="13845"/>
                </a:lnTo>
                <a:lnTo>
                  <a:pt x="11266" y="13918"/>
                </a:lnTo>
                <a:lnTo>
                  <a:pt x="11120" y="14016"/>
                </a:lnTo>
                <a:lnTo>
                  <a:pt x="10974" y="14064"/>
                </a:lnTo>
                <a:lnTo>
                  <a:pt x="10682" y="14137"/>
                </a:lnTo>
                <a:lnTo>
                  <a:pt x="10536" y="14186"/>
                </a:lnTo>
                <a:lnTo>
                  <a:pt x="10415" y="14283"/>
                </a:lnTo>
                <a:lnTo>
                  <a:pt x="10269" y="14283"/>
                </a:lnTo>
                <a:lnTo>
                  <a:pt x="10220" y="14332"/>
                </a:lnTo>
                <a:lnTo>
                  <a:pt x="10171" y="14405"/>
                </a:lnTo>
                <a:lnTo>
                  <a:pt x="10171" y="14429"/>
                </a:lnTo>
                <a:lnTo>
                  <a:pt x="10123" y="14429"/>
                </a:lnTo>
                <a:lnTo>
                  <a:pt x="10001" y="14478"/>
                </a:lnTo>
                <a:lnTo>
                  <a:pt x="9879" y="14527"/>
                </a:lnTo>
                <a:lnTo>
                  <a:pt x="9636" y="14648"/>
                </a:lnTo>
                <a:lnTo>
                  <a:pt x="9514" y="14697"/>
                </a:lnTo>
                <a:lnTo>
                  <a:pt x="9393" y="14721"/>
                </a:lnTo>
                <a:lnTo>
                  <a:pt x="9271" y="14746"/>
                </a:lnTo>
                <a:lnTo>
                  <a:pt x="9149" y="14794"/>
                </a:lnTo>
                <a:lnTo>
                  <a:pt x="9101" y="14867"/>
                </a:lnTo>
                <a:lnTo>
                  <a:pt x="9101" y="14892"/>
                </a:lnTo>
                <a:lnTo>
                  <a:pt x="9125" y="14940"/>
                </a:lnTo>
                <a:lnTo>
                  <a:pt x="9198" y="15013"/>
                </a:lnTo>
                <a:lnTo>
                  <a:pt x="9295" y="15062"/>
                </a:lnTo>
                <a:lnTo>
                  <a:pt x="9417" y="15086"/>
                </a:lnTo>
                <a:lnTo>
                  <a:pt x="9539" y="15062"/>
                </a:lnTo>
                <a:lnTo>
                  <a:pt x="9685" y="15038"/>
                </a:lnTo>
                <a:lnTo>
                  <a:pt x="9831" y="14989"/>
                </a:lnTo>
                <a:lnTo>
                  <a:pt x="10098" y="14843"/>
                </a:lnTo>
                <a:lnTo>
                  <a:pt x="10074" y="14989"/>
                </a:lnTo>
                <a:lnTo>
                  <a:pt x="9879" y="15086"/>
                </a:lnTo>
                <a:lnTo>
                  <a:pt x="9660" y="15208"/>
                </a:lnTo>
                <a:lnTo>
                  <a:pt x="9417" y="15281"/>
                </a:lnTo>
                <a:lnTo>
                  <a:pt x="9295" y="15330"/>
                </a:lnTo>
                <a:lnTo>
                  <a:pt x="9198" y="15403"/>
                </a:lnTo>
                <a:lnTo>
                  <a:pt x="9174" y="15476"/>
                </a:lnTo>
                <a:lnTo>
                  <a:pt x="9198" y="15500"/>
                </a:lnTo>
                <a:lnTo>
                  <a:pt x="9198" y="15548"/>
                </a:lnTo>
                <a:lnTo>
                  <a:pt x="9271" y="15597"/>
                </a:lnTo>
                <a:lnTo>
                  <a:pt x="9344" y="15621"/>
                </a:lnTo>
                <a:lnTo>
                  <a:pt x="9417" y="15646"/>
                </a:lnTo>
                <a:lnTo>
                  <a:pt x="9514" y="15621"/>
                </a:lnTo>
                <a:lnTo>
                  <a:pt x="9685" y="15597"/>
                </a:lnTo>
                <a:lnTo>
                  <a:pt x="9831" y="15548"/>
                </a:lnTo>
                <a:lnTo>
                  <a:pt x="10001" y="15476"/>
                </a:lnTo>
                <a:lnTo>
                  <a:pt x="9977" y="15767"/>
                </a:lnTo>
                <a:lnTo>
                  <a:pt x="9952" y="15792"/>
                </a:lnTo>
                <a:lnTo>
                  <a:pt x="9904" y="15816"/>
                </a:lnTo>
                <a:lnTo>
                  <a:pt x="9636" y="15913"/>
                </a:lnTo>
                <a:lnTo>
                  <a:pt x="9368" y="15986"/>
                </a:lnTo>
                <a:lnTo>
                  <a:pt x="9198" y="16011"/>
                </a:lnTo>
                <a:lnTo>
                  <a:pt x="9125" y="16059"/>
                </a:lnTo>
                <a:lnTo>
                  <a:pt x="9101" y="16084"/>
                </a:lnTo>
                <a:lnTo>
                  <a:pt x="9076" y="16108"/>
                </a:lnTo>
                <a:lnTo>
                  <a:pt x="9076" y="16181"/>
                </a:lnTo>
                <a:lnTo>
                  <a:pt x="9101" y="16205"/>
                </a:lnTo>
                <a:lnTo>
                  <a:pt x="9198" y="16254"/>
                </a:lnTo>
                <a:lnTo>
                  <a:pt x="9295" y="16303"/>
                </a:lnTo>
                <a:lnTo>
                  <a:pt x="9636" y="16303"/>
                </a:lnTo>
                <a:lnTo>
                  <a:pt x="9855" y="16230"/>
                </a:lnTo>
                <a:lnTo>
                  <a:pt x="9831" y="16424"/>
                </a:lnTo>
                <a:lnTo>
                  <a:pt x="9831" y="16643"/>
                </a:lnTo>
                <a:lnTo>
                  <a:pt x="9271" y="16668"/>
                </a:lnTo>
                <a:lnTo>
                  <a:pt x="8711" y="16692"/>
                </a:lnTo>
                <a:lnTo>
                  <a:pt x="7981" y="16692"/>
                </a:lnTo>
                <a:lnTo>
                  <a:pt x="7738" y="16716"/>
                </a:lnTo>
                <a:lnTo>
                  <a:pt x="7763" y="16595"/>
                </a:lnTo>
                <a:lnTo>
                  <a:pt x="7763" y="16449"/>
                </a:lnTo>
                <a:lnTo>
                  <a:pt x="7738" y="16181"/>
                </a:lnTo>
                <a:lnTo>
                  <a:pt x="7641" y="15694"/>
                </a:lnTo>
                <a:lnTo>
                  <a:pt x="7592" y="15330"/>
                </a:lnTo>
                <a:lnTo>
                  <a:pt x="7519" y="14892"/>
                </a:lnTo>
                <a:lnTo>
                  <a:pt x="7471" y="14673"/>
                </a:lnTo>
                <a:lnTo>
                  <a:pt x="7373" y="14502"/>
                </a:lnTo>
                <a:lnTo>
                  <a:pt x="7276" y="14356"/>
                </a:lnTo>
                <a:lnTo>
                  <a:pt x="7203" y="14308"/>
                </a:lnTo>
                <a:lnTo>
                  <a:pt x="7130" y="14259"/>
                </a:lnTo>
                <a:lnTo>
                  <a:pt x="7033" y="14259"/>
                </a:lnTo>
                <a:lnTo>
                  <a:pt x="6960" y="14283"/>
                </a:lnTo>
                <a:lnTo>
                  <a:pt x="6716" y="14210"/>
                </a:lnTo>
                <a:lnTo>
                  <a:pt x="6497" y="14137"/>
                </a:lnTo>
                <a:lnTo>
                  <a:pt x="6327" y="14064"/>
                </a:lnTo>
                <a:lnTo>
                  <a:pt x="6157" y="13991"/>
                </a:lnTo>
                <a:lnTo>
                  <a:pt x="5986" y="13918"/>
                </a:lnTo>
                <a:lnTo>
                  <a:pt x="5816" y="13845"/>
                </a:lnTo>
                <a:lnTo>
                  <a:pt x="5743" y="13772"/>
                </a:lnTo>
                <a:lnTo>
                  <a:pt x="5646" y="13724"/>
                </a:lnTo>
                <a:lnTo>
                  <a:pt x="5597" y="13699"/>
                </a:lnTo>
                <a:lnTo>
                  <a:pt x="5548" y="13724"/>
                </a:lnTo>
                <a:lnTo>
                  <a:pt x="5500" y="13748"/>
                </a:lnTo>
                <a:lnTo>
                  <a:pt x="5427" y="13772"/>
                </a:lnTo>
                <a:lnTo>
                  <a:pt x="5062" y="13602"/>
                </a:lnTo>
                <a:lnTo>
                  <a:pt x="4843" y="13505"/>
                </a:lnTo>
                <a:lnTo>
                  <a:pt x="4721" y="13480"/>
                </a:lnTo>
                <a:lnTo>
                  <a:pt x="4648" y="13480"/>
                </a:lnTo>
                <a:lnTo>
                  <a:pt x="4599" y="13505"/>
                </a:lnTo>
                <a:lnTo>
                  <a:pt x="4551" y="13529"/>
                </a:lnTo>
                <a:lnTo>
                  <a:pt x="4526" y="13602"/>
                </a:lnTo>
                <a:lnTo>
                  <a:pt x="4551" y="13651"/>
                </a:lnTo>
                <a:lnTo>
                  <a:pt x="4575" y="13724"/>
                </a:lnTo>
                <a:lnTo>
                  <a:pt x="4672" y="13821"/>
                </a:lnTo>
                <a:lnTo>
                  <a:pt x="4916" y="13967"/>
                </a:lnTo>
                <a:lnTo>
                  <a:pt x="5135" y="14113"/>
                </a:lnTo>
                <a:lnTo>
                  <a:pt x="4989" y="14283"/>
                </a:lnTo>
                <a:lnTo>
                  <a:pt x="4940" y="14210"/>
                </a:lnTo>
                <a:lnTo>
                  <a:pt x="4891" y="14137"/>
                </a:lnTo>
                <a:lnTo>
                  <a:pt x="4843" y="14113"/>
                </a:lnTo>
                <a:lnTo>
                  <a:pt x="4794" y="14113"/>
                </a:lnTo>
                <a:lnTo>
                  <a:pt x="4672" y="14089"/>
                </a:lnTo>
                <a:lnTo>
                  <a:pt x="4526" y="14064"/>
                </a:lnTo>
                <a:lnTo>
                  <a:pt x="4380" y="13991"/>
                </a:lnTo>
                <a:lnTo>
                  <a:pt x="4259" y="13918"/>
                </a:lnTo>
                <a:lnTo>
                  <a:pt x="4137" y="13821"/>
                </a:lnTo>
                <a:lnTo>
                  <a:pt x="4015" y="13748"/>
                </a:lnTo>
                <a:lnTo>
                  <a:pt x="3894" y="13699"/>
                </a:lnTo>
                <a:lnTo>
                  <a:pt x="3821" y="13699"/>
                </a:lnTo>
                <a:lnTo>
                  <a:pt x="3796" y="13724"/>
                </a:lnTo>
                <a:lnTo>
                  <a:pt x="3772" y="13772"/>
                </a:lnTo>
                <a:lnTo>
                  <a:pt x="3772" y="13870"/>
                </a:lnTo>
                <a:lnTo>
                  <a:pt x="3796" y="13943"/>
                </a:lnTo>
                <a:lnTo>
                  <a:pt x="3845" y="14040"/>
                </a:lnTo>
                <a:lnTo>
                  <a:pt x="3894" y="14113"/>
                </a:lnTo>
                <a:lnTo>
                  <a:pt x="4015" y="14235"/>
                </a:lnTo>
                <a:lnTo>
                  <a:pt x="4186" y="14332"/>
                </a:lnTo>
                <a:lnTo>
                  <a:pt x="4307" y="14405"/>
                </a:lnTo>
                <a:lnTo>
                  <a:pt x="4453" y="14478"/>
                </a:lnTo>
                <a:lnTo>
                  <a:pt x="4599" y="14502"/>
                </a:lnTo>
                <a:lnTo>
                  <a:pt x="4745" y="14502"/>
                </a:lnTo>
                <a:lnTo>
                  <a:pt x="4380" y="14819"/>
                </a:lnTo>
                <a:lnTo>
                  <a:pt x="4356" y="14746"/>
                </a:lnTo>
                <a:lnTo>
                  <a:pt x="4307" y="14697"/>
                </a:lnTo>
                <a:lnTo>
                  <a:pt x="4259" y="14673"/>
                </a:lnTo>
                <a:lnTo>
                  <a:pt x="4186" y="14648"/>
                </a:lnTo>
                <a:lnTo>
                  <a:pt x="4088" y="14648"/>
                </a:lnTo>
                <a:lnTo>
                  <a:pt x="3991" y="14600"/>
                </a:lnTo>
                <a:lnTo>
                  <a:pt x="3845" y="14502"/>
                </a:lnTo>
                <a:lnTo>
                  <a:pt x="3675" y="14356"/>
                </a:lnTo>
                <a:lnTo>
                  <a:pt x="3626" y="14332"/>
                </a:lnTo>
                <a:lnTo>
                  <a:pt x="3577" y="14308"/>
                </a:lnTo>
                <a:lnTo>
                  <a:pt x="3529" y="14283"/>
                </a:lnTo>
                <a:lnTo>
                  <a:pt x="3480" y="14259"/>
                </a:lnTo>
                <a:lnTo>
                  <a:pt x="3431" y="14259"/>
                </a:lnTo>
                <a:lnTo>
                  <a:pt x="3407" y="14283"/>
                </a:lnTo>
                <a:lnTo>
                  <a:pt x="3383" y="14405"/>
                </a:lnTo>
                <a:lnTo>
                  <a:pt x="3358" y="14478"/>
                </a:lnTo>
                <a:lnTo>
                  <a:pt x="3383" y="14551"/>
                </a:lnTo>
                <a:lnTo>
                  <a:pt x="3407" y="14624"/>
                </a:lnTo>
                <a:lnTo>
                  <a:pt x="3456" y="14697"/>
                </a:lnTo>
                <a:lnTo>
                  <a:pt x="3577" y="14819"/>
                </a:lnTo>
                <a:lnTo>
                  <a:pt x="3675" y="14916"/>
                </a:lnTo>
                <a:lnTo>
                  <a:pt x="3772" y="14989"/>
                </a:lnTo>
                <a:lnTo>
                  <a:pt x="3894" y="15038"/>
                </a:lnTo>
                <a:lnTo>
                  <a:pt x="4015" y="15086"/>
                </a:lnTo>
                <a:lnTo>
                  <a:pt x="3796" y="15208"/>
                </a:lnTo>
                <a:lnTo>
                  <a:pt x="3748" y="15159"/>
                </a:lnTo>
                <a:lnTo>
                  <a:pt x="3529" y="14989"/>
                </a:lnTo>
                <a:lnTo>
                  <a:pt x="3310" y="14819"/>
                </a:lnTo>
                <a:lnTo>
                  <a:pt x="2920" y="14429"/>
                </a:lnTo>
                <a:lnTo>
                  <a:pt x="2555" y="14064"/>
                </a:lnTo>
                <a:lnTo>
                  <a:pt x="2385" y="13845"/>
                </a:lnTo>
                <a:lnTo>
                  <a:pt x="2239" y="13626"/>
                </a:lnTo>
                <a:lnTo>
                  <a:pt x="2409" y="13456"/>
                </a:lnTo>
                <a:lnTo>
                  <a:pt x="2555" y="13237"/>
                </a:lnTo>
                <a:lnTo>
                  <a:pt x="2799" y="12848"/>
                </a:lnTo>
                <a:lnTo>
                  <a:pt x="3212" y="12312"/>
                </a:lnTo>
                <a:lnTo>
                  <a:pt x="3626" y="11801"/>
                </a:lnTo>
                <a:lnTo>
                  <a:pt x="3626" y="11777"/>
                </a:lnTo>
                <a:lnTo>
                  <a:pt x="3723" y="11704"/>
                </a:lnTo>
                <a:lnTo>
                  <a:pt x="3748" y="11607"/>
                </a:lnTo>
                <a:lnTo>
                  <a:pt x="3772" y="11558"/>
                </a:lnTo>
                <a:lnTo>
                  <a:pt x="3748" y="11485"/>
                </a:lnTo>
                <a:lnTo>
                  <a:pt x="3723" y="11436"/>
                </a:lnTo>
                <a:lnTo>
                  <a:pt x="3675" y="11388"/>
                </a:lnTo>
                <a:lnTo>
                  <a:pt x="3529" y="11266"/>
                </a:lnTo>
                <a:lnTo>
                  <a:pt x="3407" y="11096"/>
                </a:lnTo>
                <a:lnTo>
                  <a:pt x="3164" y="10779"/>
                </a:lnTo>
                <a:lnTo>
                  <a:pt x="3018" y="10536"/>
                </a:lnTo>
                <a:lnTo>
                  <a:pt x="3018" y="10463"/>
                </a:lnTo>
                <a:lnTo>
                  <a:pt x="2993" y="10366"/>
                </a:lnTo>
                <a:lnTo>
                  <a:pt x="2945" y="10293"/>
                </a:lnTo>
                <a:lnTo>
                  <a:pt x="2872" y="10244"/>
                </a:lnTo>
                <a:lnTo>
                  <a:pt x="2774" y="10220"/>
                </a:lnTo>
                <a:lnTo>
                  <a:pt x="1704" y="10122"/>
                </a:lnTo>
                <a:lnTo>
                  <a:pt x="1144" y="10074"/>
                </a:lnTo>
                <a:lnTo>
                  <a:pt x="876" y="10025"/>
                </a:lnTo>
                <a:lnTo>
                  <a:pt x="633" y="9952"/>
                </a:lnTo>
                <a:lnTo>
                  <a:pt x="633" y="9830"/>
                </a:lnTo>
                <a:lnTo>
                  <a:pt x="609" y="9709"/>
                </a:lnTo>
                <a:lnTo>
                  <a:pt x="584" y="9587"/>
                </a:lnTo>
                <a:lnTo>
                  <a:pt x="560" y="9441"/>
                </a:lnTo>
                <a:lnTo>
                  <a:pt x="536" y="9052"/>
                </a:lnTo>
                <a:lnTo>
                  <a:pt x="560" y="8638"/>
                </a:lnTo>
                <a:lnTo>
                  <a:pt x="584" y="8395"/>
                </a:lnTo>
                <a:lnTo>
                  <a:pt x="609" y="8127"/>
                </a:lnTo>
                <a:lnTo>
                  <a:pt x="633" y="7835"/>
                </a:lnTo>
                <a:lnTo>
                  <a:pt x="633" y="7689"/>
                </a:lnTo>
                <a:lnTo>
                  <a:pt x="609" y="7567"/>
                </a:lnTo>
                <a:lnTo>
                  <a:pt x="803" y="7519"/>
                </a:lnTo>
                <a:lnTo>
                  <a:pt x="1217" y="7421"/>
                </a:lnTo>
                <a:lnTo>
                  <a:pt x="1095" y="7592"/>
                </a:lnTo>
                <a:lnTo>
                  <a:pt x="998" y="7762"/>
                </a:lnTo>
                <a:lnTo>
                  <a:pt x="876" y="8103"/>
                </a:lnTo>
                <a:lnTo>
                  <a:pt x="876" y="8151"/>
                </a:lnTo>
                <a:lnTo>
                  <a:pt x="876" y="8224"/>
                </a:lnTo>
                <a:lnTo>
                  <a:pt x="901" y="8273"/>
                </a:lnTo>
                <a:lnTo>
                  <a:pt x="925" y="8297"/>
                </a:lnTo>
                <a:lnTo>
                  <a:pt x="1022" y="8370"/>
                </a:lnTo>
                <a:lnTo>
                  <a:pt x="1144" y="8370"/>
                </a:lnTo>
                <a:lnTo>
                  <a:pt x="1193" y="8346"/>
                </a:lnTo>
                <a:lnTo>
                  <a:pt x="1217" y="8297"/>
                </a:lnTo>
                <a:lnTo>
                  <a:pt x="1290" y="8224"/>
                </a:lnTo>
                <a:lnTo>
                  <a:pt x="1363" y="7981"/>
                </a:lnTo>
                <a:lnTo>
                  <a:pt x="1460" y="7738"/>
                </a:lnTo>
                <a:lnTo>
                  <a:pt x="1558" y="7543"/>
                </a:lnTo>
                <a:lnTo>
                  <a:pt x="1655" y="7348"/>
                </a:lnTo>
                <a:lnTo>
                  <a:pt x="1850" y="7348"/>
                </a:lnTo>
                <a:lnTo>
                  <a:pt x="1752" y="7519"/>
                </a:lnTo>
                <a:lnTo>
                  <a:pt x="1655" y="7689"/>
                </a:lnTo>
                <a:lnTo>
                  <a:pt x="1606" y="7884"/>
                </a:lnTo>
                <a:lnTo>
                  <a:pt x="1558" y="8054"/>
                </a:lnTo>
                <a:lnTo>
                  <a:pt x="1558" y="8127"/>
                </a:lnTo>
                <a:lnTo>
                  <a:pt x="1558" y="8176"/>
                </a:lnTo>
                <a:lnTo>
                  <a:pt x="1606" y="8224"/>
                </a:lnTo>
                <a:lnTo>
                  <a:pt x="1655" y="8273"/>
                </a:lnTo>
                <a:lnTo>
                  <a:pt x="1728" y="8322"/>
                </a:lnTo>
                <a:lnTo>
                  <a:pt x="1801" y="8297"/>
                </a:lnTo>
                <a:lnTo>
                  <a:pt x="1898" y="8249"/>
                </a:lnTo>
                <a:lnTo>
                  <a:pt x="1923" y="8200"/>
                </a:lnTo>
                <a:lnTo>
                  <a:pt x="1947" y="8151"/>
                </a:lnTo>
                <a:lnTo>
                  <a:pt x="1996" y="7908"/>
                </a:lnTo>
                <a:lnTo>
                  <a:pt x="2093" y="7689"/>
                </a:lnTo>
                <a:lnTo>
                  <a:pt x="2166" y="7519"/>
                </a:lnTo>
                <a:lnTo>
                  <a:pt x="2239" y="7324"/>
                </a:lnTo>
                <a:lnTo>
                  <a:pt x="2409" y="7324"/>
                </a:lnTo>
                <a:lnTo>
                  <a:pt x="2361" y="7494"/>
                </a:lnTo>
                <a:lnTo>
                  <a:pt x="2239" y="7762"/>
                </a:lnTo>
                <a:lnTo>
                  <a:pt x="2215" y="7908"/>
                </a:lnTo>
                <a:lnTo>
                  <a:pt x="2190" y="8054"/>
                </a:lnTo>
                <a:lnTo>
                  <a:pt x="2215" y="8127"/>
                </a:lnTo>
                <a:lnTo>
                  <a:pt x="2239" y="8176"/>
                </a:lnTo>
                <a:lnTo>
                  <a:pt x="2288" y="8200"/>
                </a:lnTo>
                <a:lnTo>
                  <a:pt x="2336" y="8224"/>
                </a:lnTo>
                <a:lnTo>
                  <a:pt x="2385" y="8249"/>
                </a:lnTo>
                <a:lnTo>
                  <a:pt x="2434" y="8224"/>
                </a:lnTo>
                <a:lnTo>
                  <a:pt x="2482" y="8200"/>
                </a:lnTo>
                <a:lnTo>
                  <a:pt x="2507" y="8151"/>
                </a:lnTo>
                <a:lnTo>
                  <a:pt x="2555" y="8030"/>
                </a:lnTo>
                <a:lnTo>
                  <a:pt x="2580" y="7908"/>
                </a:lnTo>
                <a:lnTo>
                  <a:pt x="2628" y="7665"/>
                </a:lnTo>
                <a:lnTo>
                  <a:pt x="2677" y="7494"/>
                </a:lnTo>
                <a:lnTo>
                  <a:pt x="2701" y="7300"/>
                </a:lnTo>
                <a:lnTo>
                  <a:pt x="2847" y="7276"/>
                </a:lnTo>
                <a:lnTo>
                  <a:pt x="2920" y="7251"/>
                </a:lnTo>
                <a:lnTo>
                  <a:pt x="2969" y="7203"/>
                </a:lnTo>
                <a:lnTo>
                  <a:pt x="2993" y="7154"/>
                </a:lnTo>
                <a:lnTo>
                  <a:pt x="2993" y="7081"/>
                </a:lnTo>
                <a:lnTo>
                  <a:pt x="3042" y="7008"/>
                </a:lnTo>
                <a:lnTo>
                  <a:pt x="3066" y="6935"/>
                </a:lnTo>
                <a:lnTo>
                  <a:pt x="3066" y="6765"/>
                </a:lnTo>
                <a:lnTo>
                  <a:pt x="3115" y="6594"/>
                </a:lnTo>
                <a:lnTo>
                  <a:pt x="3212" y="6278"/>
                </a:lnTo>
                <a:lnTo>
                  <a:pt x="3456" y="5670"/>
                </a:lnTo>
                <a:lnTo>
                  <a:pt x="3553" y="5597"/>
                </a:lnTo>
                <a:lnTo>
                  <a:pt x="3602" y="5475"/>
                </a:lnTo>
                <a:lnTo>
                  <a:pt x="3602" y="5426"/>
                </a:lnTo>
                <a:lnTo>
                  <a:pt x="3602" y="5353"/>
                </a:lnTo>
                <a:lnTo>
                  <a:pt x="3577" y="5305"/>
                </a:lnTo>
                <a:lnTo>
                  <a:pt x="3529" y="5232"/>
                </a:lnTo>
                <a:lnTo>
                  <a:pt x="3139" y="4842"/>
                </a:lnTo>
                <a:lnTo>
                  <a:pt x="2799" y="4429"/>
                </a:lnTo>
                <a:lnTo>
                  <a:pt x="2434" y="4015"/>
                </a:lnTo>
                <a:lnTo>
                  <a:pt x="2069" y="3626"/>
                </a:lnTo>
                <a:lnTo>
                  <a:pt x="2263" y="3480"/>
                </a:lnTo>
                <a:lnTo>
                  <a:pt x="2458" y="3285"/>
                </a:lnTo>
                <a:lnTo>
                  <a:pt x="2799" y="2871"/>
                </a:lnTo>
                <a:lnTo>
                  <a:pt x="2993" y="2677"/>
                </a:lnTo>
                <a:lnTo>
                  <a:pt x="3164" y="2482"/>
                </a:lnTo>
                <a:lnTo>
                  <a:pt x="3383" y="2336"/>
                </a:lnTo>
                <a:lnTo>
                  <a:pt x="3504" y="2287"/>
                </a:lnTo>
                <a:lnTo>
                  <a:pt x="3626" y="2239"/>
                </a:lnTo>
                <a:lnTo>
                  <a:pt x="3723" y="2190"/>
                </a:lnTo>
                <a:lnTo>
                  <a:pt x="3577" y="2287"/>
                </a:lnTo>
                <a:lnTo>
                  <a:pt x="3431" y="2409"/>
                </a:lnTo>
                <a:lnTo>
                  <a:pt x="3261" y="2579"/>
                </a:lnTo>
                <a:lnTo>
                  <a:pt x="3188" y="2677"/>
                </a:lnTo>
                <a:lnTo>
                  <a:pt x="3139" y="2750"/>
                </a:lnTo>
                <a:lnTo>
                  <a:pt x="3091" y="2847"/>
                </a:lnTo>
                <a:lnTo>
                  <a:pt x="3091" y="2944"/>
                </a:lnTo>
                <a:lnTo>
                  <a:pt x="3115" y="3017"/>
                </a:lnTo>
                <a:lnTo>
                  <a:pt x="3164" y="3066"/>
                </a:lnTo>
                <a:lnTo>
                  <a:pt x="3212" y="3115"/>
                </a:lnTo>
                <a:lnTo>
                  <a:pt x="3310" y="3090"/>
                </a:lnTo>
                <a:lnTo>
                  <a:pt x="3383" y="3066"/>
                </a:lnTo>
                <a:lnTo>
                  <a:pt x="3431" y="3017"/>
                </a:lnTo>
                <a:lnTo>
                  <a:pt x="3553" y="2871"/>
                </a:lnTo>
                <a:lnTo>
                  <a:pt x="3675" y="2701"/>
                </a:lnTo>
                <a:lnTo>
                  <a:pt x="3845" y="2555"/>
                </a:lnTo>
                <a:lnTo>
                  <a:pt x="4064" y="2433"/>
                </a:lnTo>
                <a:lnTo>
                  <a:pt x="4161" y="2482"/>
                </a:lnTo>
                <a:lnTo>
                  <a:pt x="4015" y="2579"/>
                </a:lnTo>
                <a:lnTo>
                  <a:pt x="3894" y="2677"/>
                </a:lnTo>
                <a:lnTo>
                  <a:pt x="3772" y="2798"/>
                </a:lnTo>
                <a:lnTo>
                  <a:pt x="3650" y="2944"/>
                </a:lnTo>
                <a:lnTo>
                  <a:pt x="3602" y="3017"/>
                </a:lnTo>
                <a:lnTo>
                  <a:pt x="3577" y="3115"/>
                </a:lnTo>
                <a:lnTo>
                  <a:pt x="3553" y="3188"/>
                </a:lnTo>
                <a:lnTo>
                  <a:pt x="3553" y="3285"/>
                </a:lnTo>
                <a:lnTo>
                  <a:pt x="3577" y="3334"/>
                </a:lnTo>
                <a:lnTo>
                  <a:pt x="3602" y="3358"/>
                </a:lnTo>
                <a:lnTo>
                  <a:pt x="3675" y="3407"/>
                </a:lnTo>
                <a:lnTo>
                  <a:pt x="3772" y="3407"/>
                </a:lnTo>
                <a:lnTo>
                  <a:pt x="3869" y="3358"/>
                </a:lnTo>
                <a:lnTo>
                  <a:pt x="3942" y="3261"/>
                </a:lnTo>
                <a:lnTo>
                  <a:pt x="3991" y="3139"/>
                </a:lnTo>
                <a:lnTo>
                  <a:pt x="4088" y="3017"/>
                </a:lnTo>
                <a:lnTo>
                  <a:pt x="4210" y="2920"/>
                </a:lnTo>
                <a:lnTo>
                  <a:pt x="4453" y="2677"/>
                </a:lnTo>
                <a:lnTo>
                  <a:pt x="4551" y="2774"/>
                </a:lnTo>
                <a:lnTo>
                  <a:pt x="4697" y="2871"/>
                </a:lnTo>
                <a:lnTo>
                  <a:pt x="4453" y="3017"/>
                </a:lnTo>
                <a:lnTo>
                  <a:pt x="4259" y="3139"/>
                </a:lnTo>
                <a:lnTo>
                  <a:pt x="4064" y="3285"/>
                </a:lnTo>
                <a:lnTo>
                  <a:pt x="3894" y="3455"/>
                </a:lnTo>
                <a:lnTo>
                  <a:pt x="3845" y="3553"/>
                </a:lnTo>
                <a:lnTo>
                  <a:pt x="3796" y="3650"/>
                </a:lnTo>
                <a:lnTo>
                  <a:pt x="3796" y="3747"/>
                </a:lnTo>
                <a:lnTo>
                  <a:pt x="3821" y="3869"/>
                </a:lnTo>
                <a:lnTo>
                  <a:pt x="3894" y="3918"/>
                </a:lnTo>
                <a:lnTo>
                  <a:pt x="3967" y="3942"/>
                </a:lnTo>
                <a:lnTo>
                  <a:pt x="4064" y="3918"/>
                </a:lnTo>
                <a:lnTo>
                  <a:pt x="4088" y="3893"/>
                </a:lnTo>
                <a:lnTo>
                  <a:pt x="4113" y="3869"/>
                </a:lnTo>
                <a:lnTo>
                  <a:pt x="4210" y="3723"/>
                </a:lnTo>
                <a:lnTo>
                  <a:pt x="4307" y="3577"/>
                </a:lnTo>
                <a:lnTo>
                  <a:pt x="4429" y="3480"/>
                </a:lnTo>
                <a:lnTo>
                  <a:pt x="4575" y="3382"/>
                </a:lnTo>
                <a:lnTo>
                  <a:pt x="4794" y="3236"/>
                </a:lnTo>
                <a:lnTo>
                  <a:pt x="5013" y="3090"/>
                </a:lnTo>
                <a:lnTo>
                  <a:pt x="5305" y="3285"/>
                </a:lnTo>
                <a:lnTo>
                  <a:pt x="4989" y="3504"/>
                </a:lnTo>
                <a:lnTo>
                  <a:pt x="4843" y="3601"/>
                </a:lnTo>
                <a:lnTo>
                  <a:pt x="4697" y="3723"/>
                </a:lnTo>
                <a:lnTo>
                  <a:pt x="4551" y="3869"/>
                </a:lnTo>
                <a:lnTo>
                  <a:pt x="4526" y="3942"/>
                </a:lnTo>
                <a:lnTo>
                  <a:pt x="4502" y="4015"/>
                </a:lnTo>
                <a:lnTo>
                  <a:pt x="4526" y="4064"/>
                </a:lnTo>
                <a:lnTo>
                  <a:pt x="4551" y="4112"/>
                </a:lnTo>
                <a:lnTo>
                  <a:pt x="4599" y="4137"/>
                </a:lnTo>
                <a:lnTo>
                  <a:pt x="4672" y="4137"/>
                </a:lnTo>
                <a:lnTo>
                  <a:pt x="4721" y="4112"/>
                </a:lnTo>
                <a:lnTo>
                  <a:pt x="4770" y="4064"/>
                </a:lnTo>
                <a:lnTo>
                  <a:pt x="4867" y="3966"/>
                </a:lnTo>
                <a:lnTo>
                  <a:pt x="5013" y="3845"/>
                </a:lnTo>
                <a:lnTo>
                  <a:pt x="5183" y="3723"/>
                </a:lnTo>
                <a:lnTo>
                  <a:pt x="5354" y="3601"/>
                </a:lnTo>
                <a:lnTo>
                  <a:pt x="5548" y="3455"/>
                </a:lnTo>
                <a:lnTo>
                  <a:pt x="5597" y="3504"/>
                </a:lnTo>
                <a:lnTo>
                  <a:pt x="5694" y="3528"/>
                </a:lnTo>
                <a:lnTo>
                  <a:pt x="5767" y="3528"/>
                </a:lnTo>
                <a:lnTo>
                  <a:pt x="5840" y="3480"/>
                </a:lnTo>
                <a:lnTo>
                  <a:pt x="5889" y="3407"/>
                </a:lnTo>
                <a:lnTo>
                  <a:pt x="6181" y="3285"/>
                </a:lnTo>
                <a:lnTo>
                  <a:pt x="6449" y="3188"/>
                </a:lnTo>
                <a:lnTo>
                  <a:pt x="6765" y="3090"/>
                </a:lnTo>
                <a:lnTo>
                  <a:pt x="7033" y="3017"/>
                </a:lnTo>
                <a:lnTo>
                  <a:pt x="7106" y="2993"/>
                </a:lnTo>
                <a:lnTo>
                  <a:pt x="7154" y="2969"/>
                </a:lnTo>
                <a:lnTo>
                  <a:pt x="7203" y="2896"/>
                </a:lnTo>
                <a:lnTo>
                  <a:pt x="7227" y="2847"/>
                </a:lnTo>
                <a:lnTo>
                  <a:pt x="7276" y="2701"/>
                </a:lnTo>
                <a:lnTo>
                  <a:pt x="7325" y="2531"/>
                </a:lnTo>
                <a:lnTo>
                  <a:pt x="7373" y="2190"/>
                </a:lnTo>
                <a:lnTo>
                  <a:pt x="7398" y="1509"/>
                </a:lnTo>
                <a:lnTo>
                  <a:pt x="7495" y="998"/>
                </a:lnTo>
                <a:lnTo>
                  <a:pt x="7519" y="730"/>
                </a:lnTo>
                <a:lnTo>
                  <a:pt x="7519" y="608"/>
                </a:lnTo>
                <a:lnTo>
                  <a:pt x="7519" y="487"/>
                </a:lnTo>
                <a:close/>
                <a:moveTo>
                  <a:pt x="8030" y="0"/>
                </a:moveTo>
                <a:lnTo>
                  <a:pt x="7641" y="49"/>
                </a:lnTo>
                <a:lnTo>
                  <a:pt x="7471" y="73"/>
                </a:lnTo>
                <a:lnTo>
                  <a:pt x="7300" y="122"/>
                </a:lnTo>
                <a:lnTo>
                  <a:pt x="7252" y="146"/>
                </a:lnTo>
                <a:lnTo>
                  <a:pt x="7203" y="195"/>
                </a:lnTo>
                <a:lnTo>
                  <a:pt x="7179" y="243"/>
                </a:lnTo>
                <a:lnTo>
                  <a:pt x="7179" y="292"/>
                </a:lnTo>
                <a:lnTo>
                  <a:pt x="7106" y="414"/>
                </a:lnTo>
                <a:lnTo>
                  <a:pt x="7033" y="535"/>
                </a:lnTo>
                <a:lnTo>
                  <a:pt x="6984" y="681"/>
                </a:lnTo>
                <a:lnTo>
                  <a:pt x="6960" y="827"/>
                </a:lnTo>
                <a:lnTo>
                  <a:pt x="6935" y="1168"/>
                </a:lnTo>
                <a:lnTo>
                  <a:pt x="6887" y="1436"/>
                </a:lnTo>
                <a:lnTo>
                  <a:pt x="6789" y="2020"/>
                </a:lnTo>
                <a:lnTo>
                  <a:pt x="6765" y="2312"/>
                </a:lnTo>
                <a:lnTo>
                  <a:pt x="6765" y="2604"/>
                </a:lnTo>
                <a:lnTo>
                  <a:pt x="6497" y="2701"/>
                </a:lnTo>
                <a:lnTo>
                  <a:pt x="6230" y="2798"/>
                </a:lnTo>
                <a:lnTo>
                  <a:pt x="5719" y="3042"/>
                </a:lnTo>
                <a:lnTo>
                  <a:pt x="4770" y="2385"/>
                </a:lnTo>
                <a:lnTo>
                  <a:pt x="4551" y="2214"/>
                </a:lnTo>
                <a:lnTo>
                  <a:pt x="4283" y="2020"/>
                </a:lnTo>
                <a:lnTo>
                  <a:pt x="4113" y="1922"/>
                </a:lnTo>
                <a:lnTo>
                  <a:pt x="3967" y="1874"/>
                </a:lnTo>
                <a:lnTo>
                  <a:pt x="3845" y="1825"/>
                </a:lnTo>
                <a:lnTo>
                  <a:pt x="3699" y="1825"/>
                </a:lnTo>
                <a:lnTo>
                  <a:pt x="3626" y="1776"/>
                </a:lnTo>
                <a:lnTo>
                  <a:pt x="3553" y="1776"/>
                </a:lnTo>
                <a:lnTo>
                  <a:pt x="3504" y="1801"/>
                </a:lnTo>
                <a:lnTo>
                  <a:pt x="3358" y="1849"/>
                </a:lnTo>
                <a:lnTo>
                  <a:pt x="3237" y="1898"/>
                </a:lnTo>
                <a:lnTo>
                  <a:pt x="2993" y="2068"/>
                </a:lnTo>
                <a:lnTo>
                  <a:pt x="2774" y="2287"/>
                </a:lnTo>
                <a:lnTo>
                  <a:pt x="2580" y="2506"/>
                </a:lnTo>
                <a:lnTo>
                  <a:pt x="2117" y="2969"/>
                </a:lnTo>
                <a:lnTo>
                  <a:pt x="1923" y="3212"/>
                </a:lnTo>
                <a:lnTo>
                  <a:pt x="1728" y="3455"/>
                </a:lnTo>
                <a:lnTo>
                  <a:pt x="1655" y="3504"/>
                </a:lnTo>
                <a:lnTo>
                  <a:pt x="1606" y="3553"/>
                </a:lnTo>
                <a:lnTo>
                  <a:pt x="1582" y="3601"/>
                </a:lnTo>
                <a:lnTo>
                  <a:pt x="1606" y="3699"/>
                </a:lnTo>
                <a:lnTo>
                  <a:pt x="1728" y="3942"/>
                </a:lnTo>
                <a:lnTo>
                  <a:pt x="1898" y="4161"/>
                </a:lnTo>
                <a:lnTo>
                  <a:pt x="2263" y="4599"/>
                </a:lnTo>
                <a:lnTo>
                  <a:pt x="2628" y="5110"/>
                </a:lnTo>
                <a:lnTo>
                  <a:pt x="2847" y="5329"/>
                </a:lnTo>
                <a:lnTo>
                  <a:pt x="3066" y="5548"/>
                </a:lnTo>
                <a:lnTo>
                  <a:pt x="2969" y="5670"/>
                </a:lnTo>
                <a:lnTo>
                  <a:pt x="2920" y="5791"/>
                </a:lnTo>
                <a:lnTo>
                  <a:pt x="2799" y="6035"/>
                </a:lnTo>
                <a:lnTo>
                  <a:pt x="2653" y="6400"/>
                </a:lnTo>
                <a:lnTo>
                  <a:pt x="2604" y="6594"/>
                </a:lnTo>
                <a:lnTo>
                  <a:pt x="2580" y="6813"/>
                </a:lnTo>
                <a:lnTo>
                  <a:pt x="2288" y="6813"/>
                </a:lnTo>
                <a:lnTo>
                  <a:pt x="1971" y="6838"/>
                </a:lnTo>
                <a:lnTo>
                  <a:pt x="1387" y="6935"/>
                </a:lnTo>
                <a:lnTo>
                  <a:pt x="1144" y="6984"/>
                </a:lnTo>
                <a:lnTo>
                  <a:pt x="828" y="7057"/>
                </a:lnTo>
                <a:lnTo>
                  <a:pt x="682" y="7105"/>
                </a:lnTo>
                <a:lnTo>
                  <a:pt x="536" y="7178"/>
                </a:lnTo>
                <a:lnTo>
                  <a:pt x="438" y="7251"/>
                </a:lnTo>
                <a:lnTo>
                  <a:pt x="365" y="7348"/>
                </a:lnTo>
                <a:lnTo>
                  <a:pt x="292" y="7373"/>
                </a:lnTo>
                <a:lnTo>
                  <a:pt x="244" y="7397"/>
                </a:lnTo>
                <a:lnTo>
                  <a:pt x="195" y="7446"/>
                </a:lnTo>
                <a:lnTo>
                  <a:pt x="171" y="7494"/>
                </a:lnTo>
                <a:lnTo>
                  <a:pt x="122" y="7640"/>
                </a:lnTo>
                <a:lnTo>
                  <a:pt x="98" y="7932"/>
                </a:lnTo>
                <a:lnTo>
                  <a:pt x="25" y="8857"/>
                </a:lnTo>
                <a:lnTo>
                  <a:pt x="0" y="9149"/>
                </a:lnTo>
                <a:lnTo>
                  <a:pt x="25" y="9514"/>
                </a:lnTo>
                <a:lnTo>
                  <a:pt x="49" y="9709"/>
                </a:lnTo>
                <a:lnTo>
                  <a:pt x="98" y="9879"/>
                </a:lnTo>
                <a:lnTo>
                  <a:pt x="171" y="10001"/>
                </a:lnTo>
                <a:lnTo>
                  <a:pt x="219" y="10049"/>
                </a:lnTo>
                <a:lnTo>
                  <a:pt x="268" y="10098"/>
                </a:lnTo>
                <a:lnTo>
                  <a:pt x="268" y="10171"/>
                </a:lnTo>
                <a:lnTo>
                  <a:pt x="292" y="10220"/>
                </a:lnTo>
                <a:lnTo>
                  <a:pt x="317" y="10268"/>
                </a:lnTo>
                <a:lnTo>
                  <a:pt x="390" y="10317"/>
                </a:lnTo>
                <a:lnTo>
                  <a:pt x="633" y="10414"/>
                </a:lnTo>
                <a:lnTo>
                  <a:pt x="925" y="10487"/>
                </a:lnTo>
                <a:lnTo>
                  <a:pt x="1193" y="10560"/>
                </a:lnTo>
                <a:lnTo>
                  <a:pt x="1485" y="10609"/>
                </a:lnTo>
                <a:lnTo>
                  <a:pt x="2069" y="10658"/>
                </a:lnTo>
                <a:lnTo>
                  <a:pt x="2653" y="10706"/>
                </a:lnTo>
                <a:lnTo>
                  <a:pt x="2750" y="10877"/>
                </a:lnTo>
                <a:lnTo>
                  <a:pt x="2823" y="11047"/>
                </a:lnTo>
                <a:lnTo>
                  <a:pt x="3018" y="11363"/>
                </a:lnTo>
                <a:lnTo>
                  <a:pt x="3261" y="11655"/>
                </a:lnTo>
                <a:lnTo>
                  <a:pt x="3066" y="11850"/>
                </a:lnTo>
                <a:lnTo>
                  <a:pt x="2872" y="12045"/>
                </a:lnTo>
                <a:lnTo>
                  <a:pt x="2507" y="12483"/>
                </a:lnTo>
                <a:lnTo>
                  <a:pt x="2117" y="12994"/>
                </a:lnTo>
                <a:lnTo>
                  <a:pt x="1947" y="13213"/>
                </a:lnTo>
                <a:lnTo>
                  <a:pt x="1874" y="13334"/>
                </a:lnTo>
                <a:lnTo>
                  <a:pt x="1825" y="13456"/>
                </a:lnTo>
                <a:lnTo>
                  <a:pt x="1825" y="13553"/>
                </a:lnTo>
                <a:lnTo>
                  <a:pt x="1850" y="13626"/>
                </a:lnTo>
                <a:lnTo>
                  <a:pt x="1850" y="13748"/>
                </a:lnTo>
                <a:lnTo>
                  <a:pt x="1874" y="13894"/>
                </a:lnTo>
                <a:lnTo>
                  <a:pt x="1947" y="14016"/>
                </a:lnTo>
                <a:lnTo>
                  <a:pt x="2020" y="14162"/>
                </a:lnTo>
                <a:lnTo>
                  <a:pt x="2215" y="14381"/>
                </a:lnTo>
                <a:lnTo>
                  <a:pt x="2385" y="14600"/>
                </a:lnTo>
                <a:lnTo>
                  <a:pt x="2653" y="14867"/>
                </a:lnTo>
                <a:lnTo>
                  <a:pt x="2920" y="15135"/>
                </a:lnTo>
                <a:lnTo>
                  <a:pt x="3188" y="15378"/>
                </a:lnTo>
                <a:lnTo>
                  <a:pt x="3504" y="15597"/>
                </a:lnTo>
                <a:lnTo>
                  <a:pt x="3553" y="15646"/>
                </a:lnTo>
                <a:lnTo>
                  <a:pt x="3675" y="15646"/>
                </a:lnTo>
                <a:lnTo>
                  <a:pt x="3723" y="15621"/>
                </a:lnTo>
                <a:lnTo>
                  <a:pt x="3845" y="15646"/>
                </a:lnTo>
                <a:lnTo>
                  <a:pt x="3967" y="15621"/>
                </a:lnTo>
                <a:lnTo>
                  <a:pt x="4113" y="15573"/>
                </a:lnTo>
                <a:lnTo>
                  <a:pt x="4234" y="15524"/>
                </a:lnTo>
                <a:lnTo>
                  <a:pt x="4478" y="15378"/>
                </a:lnTo>
                <a:lnTo>
                  <a:pt x="4697" y="15232"/>
                </a:lnTo>
                <a:lnTo>
                  <a:pt x="4964" y="14989"/>
                </a:lnTo>
                <a:lnTo>
                  <a:pt x="5232" y="14746"/>
                </a:lnTo>
                <a:lnTo>
                  <a:pt x="5743" y="14210"/>
                </a:lnTo>
                <a:lnTo>
                  <a:pt x="5865" y="14308"/>
                </a:lnTo>
                <a:lnTo>
                  <a:pt x="5986" y="14381"/>
                </a:lnTo>
                <a:lnTo>
                  <a:pt x="6254" y="14502"/>
                </a:lnTo>
                <a:lnTo>
                  <a:pt x="6595" y="14648"/>
                </a:lnTo>
                <a:lnTo>
                  <a:pt x="6789" y="14697"/>
                </a:lnTo>
                <a:lnTo>
                  <a:pt x="6887" y="14721"/>
                </a:lnTo>
                <a:lnTo>
                  <a:pt x="6984" y="14721"/>
                </a:lnTo>
                <a:lnTo>
                  <a:pt x="7033" y="14940"/>
                </a:lnTo>
                <a:lnTo>
                  <a:pt x="7081" y="15135"/>
                </a:lnTo>
                <a:lnTo>
                  <a:pt x="7154" y="15573"/>
                </a:lnTo>
                <a:lnTo>
                  <a:pt x="7203" y="16035"/>
                </a:lnTo>
                <a:lnTo>
                  <a:pt x="7203" y="16278"/>
                </a:lnTo>
                <a:lnTo>
                  <a:pt x="7203" y="16546"/>
                </a:lnTo>
                <a:lnTo>
                  <a:pt x="7227" y="16692"/>
                </a:lnTo>
                <a:lnTo>
                  <a:pt x="7252" y="16814"/>
                </a:lnTo>
                <a:lnTo>
                  <a:pt x="7325" y="16911"/>
                </a:lnTo>
                <a:lnTo>
                  <a:pt x="7398" y="16984"/>
                </a:lnTo>
                <a:lnTo>
                  <a:pt x="7422" y="17008"/>
                </a:lnTo>
                <a:lnTo>
                  <a:pt x="7471" y="17057"/>
                </a:lnTo>
                <a:lnTo>
                  <a:pt x="7568" y="17130"/>
                </a:lnTo>
                <a:lnTo>
                  <a:pt x="7690" y="17179"/>
                </a:lnTo>
                <a:lnTo>
                  <a:pt x="7811" y="17203"/>
                </a:lnTo>
                <a:lnTo>
                  <a:pt x="7957" y="17227"/>
                </a:lnTo>
                <a:lnTo>
                  <a:pt x="8249" y="17227"/>
                </a:lnTo>
                <a:lnTo>
                  <a:pt x="8492" y="17203"/>
                </a:lnTo>
                <a:lnTo>
                  <a:pt x="9198" y="17179"/>
                </a:lnTo>
                <a:lnTo>
                  <a:pt x="9904" y="17154"/>
                </a:lnTo>
                <a:lnTo>
                  <a:pt x="10001" y="17130"/>
                </a:lnTo>
                <a:lnTo>
                  <a:pt x="10098" y="17081"/>
                </a:lnTo>
                <a:lnTo>
                  <a:pt x="10147" y="16984"/>
                </a:lnTo>
                <a:lnTo>
                  <a:pt x="10147" y="16887"/>
                </a:lnTo>
                <a:lnTo>
                  <a:pt x="10171" y="16862"/>
                </a:lnTo>
                <a:lnTo>
                  <a:pt x="10269" y="16741"/>
                </a:lnTo>
                <a:lnTo>
                  <a:pt x="10317" y="16619"/>
                </a:lnTo>
                <a:lnTo>
                  <a:pt x="10366" y="16473"/>
                </a:lnTo>
                <a:lnTo>
                  <a:pt x="10390" y="16327"/>
                </a:lnTo>
                <a:lnTo>
                  <a:pt x="10463" y="15719"/>
                </a:lnTo>
                <a:lnTo>
                  <a:pt x="10561" y="15159"/>
                </a:lnTo>
                <a:lnTo>
                  <a:pt x="10561" y="14892"/>
                </a:lnTo>
                <a:lnTo>
                  <a:pt x="10561" y="14600"/>
                </a:lnTo>
                <a:lnTo>
                  <a:pt x="10707" y="14624"/>
                </a:lnTo>
                <a:lnTo>
                  <a:pt x="10877" y="14600"/>
                </a:lnTo>
                <a:lnTo>
                  <a:pt x="11169" y="14527"/>
                </a:lnTo>
                <a:lnTo>
                  <a:pt x="11291" y="14502"/>
                </a:lnTo>
                <a:lnTo>
                  <a:pt x="11437" y="14429"/>
                </a:lnTo>
                <a:lnTo>
                  <a:pt x="11583" y="14356"/>
                </a:lnTo>
                <a:lnTo>
                  <a:pt x="11680" y="14235"/>
                </a:lnTo>
                <a:lnTo>
                  <a:pt x="11826" y="14405"/>
                </a:lnTo>
                <a:lnTo>
                  <a:pt x="11996" y="14527"/>
                </a:lnTo>
                <a:lnTo>
                  <a:pt x="12313" y="14770"/>
                </a:lnTo>
                <a:lnTo>
                  <a:pt x="12897" y="15208"/>
                </a:lnTo>
                <a:lnTo>
                  <a:pt x="13505" y="15621"/>
                </a:lnTo>
                <a:lnTo>
                  <a:pt x="13578" y="15646"/>
                </a:lnTo>
                <a:lnTo>
                  <a:pt x="13651" y="15670"/>
                </a:lnTo>
                <a:lnTo>
                  <a:pt x="13724" y="15646"/>
                </a:lnTo>
                <a:lnTo>
                  <a:pt x="13797" y="15621"/>
                </a:lnTo>
                <a:lnTo>
                  <a:pt x="13846" y="15597"/>
                </a:lnTo>
                <a:lnTo>
                  <a:pt x="13870" y="15524"/>
                </a:lnTo>
                <a:lnTo>
                  <a:pt x="13919" y="15476"/>
                </a:lnTo>
                <a:lnTo>
                  <a:pt x="13919" y="15403"/>
                </a:lnTo>
                <a:lnTo>
                  <a:pt x="14138" y="15232"/>
                </a:lnTo>
                <a:lnTo>
                  <a:pt x="14332" y="15038"/>
                </a:lnTo>
                <a:lnTo>
                  <a:pt x="14722" y="14624"/>
                </a:lnTo>
                <a:lnTo>
                  <a:pt x="15208" y="14162"/>
                </a:lnTo>
                <a:lnTo>
                  <a:pt x="15427" y="13894"/>
                </a:lnTo>
                <a:lnTo>
                  <a:pt x="15622" y="13651"/>
                </a:lnTo>
                <a:lnTo>
                  <a:pt x="15671" y="13553"/>
                </a:lnTo>
                <a:lnTo>
                  <a:pt x="15671" y="13480"/>
                </a:lnTo>
                <a:lnTo>
                  <a:pt x="15695" y="13383"/>
                </a:lnTo>
                <a:lnTo>
                  <a:pt x="15671" y="13261"/>
                </a:lnTo>
                <a:lnTo>
                  <a:pt x="15500" y="12969"/>
                </a:lnTo>
                <a:lnTo>
                  <a:pt x="15330" y="12702"/>
                </a:lnTo>
                <a:lnTo>
                  <a:pt x="14941" y="12191"/>
                </a:lnTo>
                <a:lnTo>
                  <a:pt x="14795" y="11996"/>
                </a:lnTo>
                <a:lnTo>
                  <a:pt x="14649" y="11801"/>
                </a:lnTo>
                <a:lnTo>
                  <a:pt x="14454" y="11655"/>
                </a:lnTo>
                <a:lnTo>
                  <a:pt x="14259" y="11509"/>
                </a:lnTo>
                <a:lnTo>
                  <a:pt x="14430" y="11266"/>
                </a:lnTo>
                <a:lnTo>
                  <a:pt x="14576" y="10998"/>
                </a:lnTo>
                <a:lnTo>
                  <a:pt x="14673" y="10706"/>
                </a:lnTo>
                <a:lnTo>
                  <a:pt x="14722" y="10414"/>
                </a:lnTo>
                <a:lnTo>
                  <a:pt x="14843" y="10463"/>
                </a:lnTo>
                <a:lnTo>
                  <a:pt x="14965" y="10463"/>
                </a:lnTo>
                <a:lnTo>
                  <a:pt x="15257" y="10487"/>
                </a:lnTo>
                <a:lnTo>
                  <a:pt x="15768" y="10439"/>
                </a:lnTo>
                <a:lnTo>
                  <a:pt x="16352" y="10414"/>
                </a:lnTo>
                <a:lnTo>
                  <a:pt x="16619" y="10390"/>
                </a:lnTo>
                <a:lnTo>
                  <a:pt x="16911" y="10366"/>
                </a:lnTo>
                <a:lnTo>
                  <a:pt x="16984" y="10341"/>
                </a:lnTo>
                <a:lnTo>
                  <a:pt x="17057" y="10293"/>
                </a:lnTo>
                <a:lnTo>
                  <a:pt x="17082" y="10220"/>
                </a:lnTo>
                <a:lnTo>
                  <a:pt x="17106" y="10171"/>
                </a:lnTo>
                <a:lnTo>
                  <a:pt x="17179" y="10122"/>
                </a:lnTo>
                <a:lnTo>
                  <a:pt x="17252" y="10074"/>
                </a:lnTo>
                <a:lnTo>
                  <a:pt x="17301" y="10001"/>
                </a:lnTo>
                <a:lnTo>
                  <a:pt x="17301" y="9928"/>
                </a:lnTo>
                <a:lnTo>
                  <a:pt x="17301" y="8784"/>
                </a:lnTo>
                <a:lnTo>
                  <a:pt x="17301" y="8224"/>
                </a:lnTo>
                <a:lnTo>
                  <a:pt x="17252" y="7665"/>
                </a:lnTo>
                <a:lnTo>
                  <a:pt x="17228" y="7567"/>
                </a:lnTo>
                <a:lnTo>
                  <a:pt x="17155" y="7519"/>
                </a:lnTo>
                <a:lnTo>
                  <a:pt x="17082" y="7470"/>
                </a:lnTo>
                <a:lnTo>
                  <a:pt x="17009" y="7446"/>
                </a:lnTo>
                <a:lnTo>
                  <a:pt x="16960" y="7300"/>
                </a:lnTo>
                <a:lnTo>
                  <a:pt x="16863" y="7203"/>
                </a:lnTo>
                <a:lnTo>
                  <a:pt x="16741" y="7130"/>
                </a:lnTo>
                <a:lnTo>
                  <a:pt x="16619" y="7057"/>
                </a:lnTo>
                <a:lnTo>
                  <a:pt x="16473" y="7008"/>
                </a:lnTo>
                <a:lnTo>
                  <a:pt x="16303" y="6984"/>
                </a:lnTo>
                <a:lnTo>
                  <a:pt x="16035" y="6935"/>
                </a:lnTo>
                <a:lnTo>
                  <a:pt x="15427" y="6862"/>
                </a:lnTo>
                <a:lnTo>
                  <a:pt x="15087" y="6838"/>
                </a:lnTo>
                <a:lnTo>
                  <a:pt x="14795" y="6838"/>
                </a:lnTo>
                <a:lnTo>
                  <a:pt x="14770" y="6667"/>
                </a:lnTo>
                <a:lnTo>
                  <a:pt x="14770" y="6521"/>
                </a:lnTo>
                <a:lnTo>
                  <a:pt x="14697" y="6181"/>
                </a:lnTo>
                <a:lnTo>
                  <a:pt x="14673" y="6010"/>
                </a:lnTo>
                <a:lnTo>
                  <a:pt x="14600" y="5816"/>
                </a:lnTo>
                <a:lnTo>
                  <a:pt x="14527" y="5621"/>
                </a:lnTo>
                <a:lnTo>
                  <a:pt x="14430" y="5451"/>
                </a:lnTo>
                <a:lnTo>
                  <a:pt x="14576" y="5256"/>
                </a:lnTo>
                <a:lnTo>
                  <a:pt x="14697" y="5086"/>
                </a:lnTo>
                <a:lnTo>
                  <a:pt x="15111" y="4477"/>
                </a:lnTo>
                <a:lnTo>
                  <a:pt x="15354" y="4185"/>
                </a:lnTo>
                <a:lnTo>
                  <a:pt x="15598" y="3893"/>
                </a:lnTo>
                <a:lnTo>
                  <a:pt x="15646" y="3845"/>
                </a:lnTo>
                <a:lnTo>
                  <a:pt x="15671" y="3796"/>
                </a:lnTo>
                <a:lnTo>
                  <a:pt x="15671" y="3723"/>
                </a:lnTo>
                <a:lnTo>
                  <a:pt x="15671" y="3650"/>
                </a:lnTo>
                <a:lnTo>
                  <a:pt x="15646" y="3601"/>
                </a:lnTo>
                <a:lnTo>
                  <a:pt x="15646" y="3528"/>
                </a:lnTo>
                <a:lnTo>
                  <a:pt x="15646" y="3431"/>
                </a:lnTo>
                <a:lnTo>
                  <a:pt x="15622" y="3382"/>
                </a:lnTo>
                <a:lnTo>
                  <a:pt x="15549" y="3236"/>
                </a:lnTo>
                <a:lnTo>
                  <a:pt x="15354" y="2993"/>
                </a:lnTo>
                <a:lnTo>
                  <a:pt x="15062" y="2677"/>
                </a:lnTo>
                <a:lnTo>
                  <a:pt x="14746" y="2385"/>
                </a:lnTo>
                <a:lnTo>
                  <a:pt x="14503" y="2190"/>
                </a:lnTo>
                <a:lnTo>
                  <a:pt x="14235" y="1971"/>
                </a:lnTo>
                <a:lnTo>
                  <a:pt x="14065" y="1874"/>
                </a:lnTo>
                <a:lnTo>
                  <a:pt x="13919" y="1825"/>
                </a:lnTo>
                <a:lnTo>
                  <a:pt x="13748" y="1801"/>
                </a:lnTo>
                <a:lnTo>
                  <a:pt x="13554" y="1801"/>
                </a:lnTo>
                <a:lnTo>
                  <a:pt x="13481" y="1825"/>
                </a:lnTo>
                <a:lnTo>
                  <a:pt x="13189" y="1971"/>
                </a:lnTo>
                <a:lnTo>
                  <a:pt x="12921" y="2117"/>
                </a:lnTo>
                <a:lnTo>
                  <a:pt x="12653" y="2312"/>
                </a:lnTo>
                <a:lnTo>
                  <a:pt x="12410" y="2506"/>
                </a:lnTo>
                <a:lnTo>
                  <a:pt x="12094" y="2725"/>
                </a:lnTo>
                <a:lnTo>
                  <a:pt x="11923" y="2847"/>
                </a:lnTo>
                <a:lnTo>
                  <a:pt x="11777" y="2993"/>
                </a:lnTo>
                <a:lnTo>
                  <a:pt x="11558" y="2847"/>
                </a:lnTo>
                <a:lnTo>
                  <a:pt x="11291" y="2750"/>
                </a:lnTo>
                <a:lnTo>
                  <a:pt x="11023" y="2652"/>
                </a:lnTo>
                <a:lnTo>
                  <a:pt x="10755" y="2628"/>
                </a:lnTo>
                <a:lnTo>
                  <a:pt x="10755" y="2604"/>
                </a:lnTo>
                <a:lnTo>
                  <a:pt x="10682" y="2458"/>
                </a:lnTo>
                <a:lnTo>
                  <a:pt x="10634" y="2287"/>
                </a:lnTo>
                <a:lnTo>
                  <a:pt x="10561" y="1922"/>
                </a:lnTo>
                <a:lnTo>
                  <a:pt x="10585" y="1922"/>
                </a:lnTo>
                <a:lnTo>
                  <a:pt x="10609" y="1874"/>
                </a:lnTo>
                <a:lnTo>
                  <a:pt x="10609" y="1825"/>
                </a:lnTo>
                <a:lnTo>
                  <a:pt x="10585" y="1752"/>
                </a:lnTo>
                <a:lnTo>
                  <a:pt x="10536" y="1703"/>
                </a:lnTo>
                <a:lnTo>
                  <a:pt x="10463" y="1095"/>
                </a:lnTo>
                <a:lnTo>
                  <a:pt x="10439" y="779"/>
                </a:lnTo>
                <a:lnTo>
                  <a:pt x="10366" y="487"/>
                </a:lnTo>
                <a:lnTo>
                  <a:pt x="10390" y="438"/>
                </a:lnTo>
                <a:lnTo>
                  <a:pt x="10415" y="389"/>
                </a:lnTo>
                <a:lnTo>
                  <a:pt x="10439" y="316"/>
                </a:lnTo>
                <a:lnTo>
                  <a:pt x="10415" y="268"/>
                </a:lnTo>
                <a:lnTo>
                  <a:pt x="10390" y="195"/>
                </a:lnTo>
                <a:lnTo>
                  <a:pt x="10342" y="146"/>
                </a:lnTo>
                <a:lnTo>
                  <a:pt x="10293" y="122"/>
                </a:lnTo>
                <a:lnTo>
                  <a:pt x="10196" y="97"/>
                </a:lnTo>
                <a:lnTo>
                  <a:pt x="9855" y="73"/>
                </a:lnTo>
                <a:lnTo>
                  <a:pt x="9490" y="49"/>
                </a:lnTo>
                <a:lnTo>
                  <a:pt x="8760" y="49"/>
                </a:lnTo>
                <a:lnTo>
                  <a:pt x="8395" y="24"/>
                </a:lnTo>
                <a:lnTo>
                  <a:pt x="803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C00000"/>
              </a:solidFill>
            </a:endParaRPr>
          </a:p>
        </p:txBody>
      </p:sp>
      <p:sp>
        <p:nvSpPr>
          <p:cNvPr id="18" name="Title 2"/>
          <p:cNvSpPr txBox="1">
            <a:spLocks/>
          </p:cNvSpPr>
          <p:nvPr/>
        </p:nvSpPr>
        <p:spPr>
          <a:xfrm>
            <a:off x="1403201" y="1453580"/>
            <a:ext cx="6203829" cy="85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lvl="1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lvl="2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lvl="3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lvl="4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lvl="5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lvl="6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lvl="7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lvl="8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pPr algn="l"/>
            <a:r>
              <a:rPr lang="en-US" sz="2400" dirty="0" smtClean="0">
                <a:solidFill>
                  <a:srgbClr val="C00000"/>
                </a:solidFill>
                <a:latin typeface="Walter Turncoat" panose="02000000000000000000" pitchFamily="2" charset="0"/>
                <a:ea typeface="Walter Turncoat" panose="02000000000000000000" pitchFamily="2" charset="0"/>
                <a:cs typeface="Arabica" panose="02000000000000000000" pitchFamily="50" charset="-34"/>
              </a:rPr>
              <a:t>C++(ESP8266, ESP32, Arduino, Particle)</a:t>
            </a:r>
            <a:endParaRPr lang="th-TH" sz="2400" dirty="0">
              <a:solidFill>
                <a:srgbClr val="C00000"/>
              </a:solidFill>
              <a:latin typeface="Walter Turncoat" panose="02000000000000000000" pitchFamily="2" charset="0"/>
              <a:ea typeface="Walter Turncoat" panose="02000000000000000000" pitchFamily="2" charset="0"/>
              <a:cs typeface="Arabica" panose="02000000000000000000" pitchFamily="50" charset="-34"/>
            </a:endParaRPr>
          </a:p>
        </p:txBody>
      </p:sp>
      <p:sp>
        <p:nvSpPr>
          <p:cNvPr id="19" name="Shape 334"/>
          <p:cNvSpPr>
            <a:spLocks noChangeAspect="1"/>
          </p:cNvSpPr>
          <p:nvPr/>
        </p:nvSpPr>
        <p:spPr>
          <a:xfrm>
            <a:off x="890457" y="1499850"/>
            <a:ext cx="453736" cy="451820"/>
          </a:xfrm>
          <a:custGeom>
            <a:avLst/>
            <a:gdLst/>
            <a:ahLst/>
            <a:cxnLst/>
            <a:rect l="0" t="0" r="0" b="0"/>
            <a:pathLst>
              <a:path w="17301" h="17228" extrusionOk="0">
                <a:moveTo>
                  <a:pt x="9295" y="4842"/>
                </a:moveTo>
                <a:lnTo>
                  <a:pt x="9514" y="4891"/>
                </a:lnTo>
                <a:lnTo>
                  <a:pt x="9758" y="4964"/>
                </a:lnTo>
                <a:lnTo>
                  <a:pt x="9539" y="5256"/>
                </a:lnTo>
                <a:lnTo>
                  <a:pt x="9368" y="5548"/>
                </a:lnTo>
                <a:lnTo>
                  <a:pt x="9198" y="5499"/>
                </a:lnTo>
                <a:lnTo>
                  <a:pt x="9174" y="5426"/>
                </a:lnTo>
                <a:lnTo>
                  <a:pt x="9271" y="4940"/>
                </a:lnTo>
                <a:lnTo>
                  <a:pt x="9295" y="4842"/>
                </a:lnTo>
                <a:close/>
                <a:moveTo>
                  <a:pt x="8784" y="4769"/>
                </a:moveTo>
                <a:lnTo>
                  <a:pt x="8882" y="4794"/>
                </a:lnTo>
                <a:lnTo>
                  <a:pt x="8857" y="4891"/>
                </a:lnTo>
                <a:lnTo>
                  <a:pt x="8784" y="5159"/>
                </a:lnTo>
                <a:lnTo>
                  <a:pt x="8736" y="5426"/>
                </a:lnTo>
                <a:lnTo>
                  <a:pt x="8468" y="5426"/>
                </a:lnTo>
                <a:lnTo>
                  <a:pt x="8468" y="5329"/>
                </a:lnTo>
                <a:lnTo>
                  <a:pt x="8419" y="5134"/>
                </a:lnTo>
                <a:lnTo>
                  <a:pt x="8346" y="4964"/>
                </a:lnTo>
                <a:lnTo>
                  <a:pt x="8322" y="4915"/>
                </a:lnTo>
                <a:lnTo>
                  <a:pt x="8249" y="4915"/>
                </a:lnTo>
                <a:lnTo>
                  <a:pt x="8225" y="4940"/>
                </a:lnTo>
                <a:lnTo>
                  <a:pt x="8200" y="4988"/>
                </a:lnTo>
                <a:lnTo>
                  <a:pt x="8200" y="5183"/>
                </a:lnTo>
                <a:lnTo>
                  <a:pt x="8176" y="5378"/>
                </a:lnTo>
                <a:lnTo>
                  <a:pt x="8176" y="5451"/>
                </a:lnTo>
                <a:lnTo>
                  <a:pt x="7957" y="5499"/>
                </a:lnTo>
                <a:lnTo>
                  <a:pt x="7738" y="5597"/>
                </a:lnTo>
                <a:lnTo>
                  <a:pt x="7714" y="5548"/>
                </a:lnTo>
                <a:lnTo>
                  <a:pt x="7641" y="5378"/>
                </a:lnTo>
                <a:lnTo>
                  <a:pt x="7568" y="5207"/>
                </a:lnTo>
                <a:lnTo>
                  <a:pt x="7471" y="5110"/>
                </a:lnTo>
                <a:lnTo>
                  <a:pt x="7373" y="5013"/>
                </a:lnTo>
                <a:lnTo>
                  <a:pt x="7349" y="4988"/>
                </a:lnTo>
                <a:lnTo>
                  <a:pt x="7568" y="4891"/>
                </a:lnTo>
                <a:lnTo>
                  <a:pt x="7641" y="4964"/>
                </a:lnTo>
                <a:lnTo>
                  <a:pt x="7738" y="5013"/>
                </a:lnTo>
                <a:lnTo>
                  <a:pt x="7836" y="5037"/>
                </a:lnTo>
                <a:lnTo>
                  <a:pt x="7933" y="5013"/>
                </a:lnTo>
                <a:lnTo>
                  <a:pt x="8127" y="4915"/>
                </a:lnTo>
                <a:lnTo>
                  <a:pt x="8298" y="4842"/>
                </a:lnTo>
                <a:lnTo>
                  <a:pt x="8492" y="4818"/>
                </a:lnTo>
                <a:lnTo>
                  <a:pt x="8663" y="4794"/>
                </a:lnTo>
                <a:lnTo>
                  <a:pt x="8711" y="4794"/>
                </a:lnTo>
                <a:lnTo>
                  <a:pt x="8784" y="4769"/>
                </a:lnTo>
                <a:close/>
                <a:moveTo>
                  <a:pt x="9879" y="5013"/>
                </a:moveTo>
                <a:lnTo>
                  <a:pt x="10147" y="5159"/>
                </a:lnTo>
                <a:lnTo>
                  <a:pt x="10415" y="5305"/>
                </a:lnTo>
                <a:lnTo>
                  <a:pt x="10196" y="5524"/>
                </a:lnTo>
                <a:lnTo>
                  <a:pt x="9977" y="5743"/>
                </a:lnTo>
                <a:lnTo>
                  <a:pt x="9977" y="5767"/>
                </a:lnTo>
                <a:lnTo>
                  <a:pt x="9928" y="5743"/>
                </a:lnTo>
                <a:lnTo>
                  <a:pt x="9685" y="5645"/>
                </a:lnTo>
                <a:lnTo>
                  <a:pt x="9879" y="5013"/>
                </a:lnTo>
                <a:close/>
                <a:moveTo>
                  <a:pt x="7300" y="5013"/>
                </a:moveTo>
                <a:lnTo>
                  <a:pt x="7300" y="5037"/>
                </a:lnTo>
                <a:lnTo>
                  <a:pt x="7325" y="5183"/>
                </a:lnTo>
                <a:lnTo>
                  <a:pt x="7325" y="5305"/>
                </a:lnTo>
                <a:lnTo>
                  <a:pt x="7373" y="5499"/>
                </a:lnTo>
                <a:lnTo>
                  <a:pt x="7446" y="5670"/>
                </a:lnTo>
                <a:lnTo>
                  <a:pt x="7446" y="5718"/>
                </a:lnTo>
                <a:lnTo>
                  <a:pt x="7203" y="5791"/>
                </a:lnTo>
                <a:lnTo>
                  <a:pt x="7081" y="5524"/>
                </a:lnTo>
                <a:lnTo>
                  <a:pt x="6935" y="5232"/>
                </a:lnTo>
                <a:lnTo>
                  <a:pt x="7106" y="5134"/>
                </a:lnTo>
                <a:lnTo>
                  <a:pt x="7300" y="5013"/>
                </a:lnTo>
                <a:close/>
                <a:moveTo>
                  <a:pt x="10707" y="5475"/>
                </a:moveTo>
                <a:lnTo>
                  <a:pt x="11193" y="5816"/>
                </a:lnTo>
                <a:lnTo>
                  <a:pt x="10999" y="5913"/>
                </a:lnTo>
                <a:lnTo>
                  <a:pt x="10780" y="6010"/>
                </a:lnTo>
                <a:lnTo>
                  <a:pt x="10585" y="6108"/>
                </a:lnTo>
                <a:lnTo>
                  <a:pt x="10390" y="5986"/>
                </a:lnTo>
                <a:lnTo>
                  <a:pt x="10171" y="5864"/>
                </a:lnTo>
                <a:lnTo>
                  <a:pt x="10512" y="5621"/>
                </a:lnTo>
                <a:lnTo>
                  <a:pt x="10707" y="5475"/>
                </a:lnTo>
                <a:close/>
                <a:moveTo>
                  <a:pt x="6692" y="5426"/>
                </a:moveTo>
                <a:lnTo>
                  <a:pt x="6716" y="5572"/>
                </a:lnTo>
                <a:lnTo>
                  <a:pt x="6741" y="5718"/>
                </a:lnTo>
                <a:lnTo>
                  <a:pt x="6838" y="5986"/>
                </a:lnTo>
                <a:lnTo>
                  <a:pt x="6643" y="6156"/>
                </a:lnTo>
                <a:lnTo>
                  <a:pt x="6522" y="5986"/>
                </a:lnTo>
                <a:lnTo>
                  <a:pt x="6351" y="5743"/>
                </a:lnTo>
                <a:lnTo>
                  <a:pt x="6522" y="5572"/>
                </a:lnTo>
                <a:lnTo>
                  <a:pt x="6692" y="5426"/>
                </a:lnTo>
                <a:close/>
                <a:moveTo>
                  <a:pt x="11461" y="6059"/>
                </a:moveTo>
                <a:lnTo>
                  <a:pt x="11607" y="6181"/>
                </a:lnTo>
                <a:lnTo>
                  <a:pt x="11510" y="6181"/>
                </a:lnTo>
                <a:lnTo>
                  <a:pt x="11193" y="6254"/>
                </a:lnTo>
                <a:lnTo>
                  <a:pt x="11047" y="6302"/>
                </a:lnTo>
                <a:lnTo>
                  <a:pt x="10877" y="6375"/>
                </a:lnTo>
                <a:lnTo>
                  <a:pt x="10780" y="6278"/>
                </a:lnTo>
                <a:lnTo>
                  <a:pt x="11096" y="6181"/>
                </a:lnTo>
                <a:lnTo>
                  <a:pt x="11291" y="6132"/>
                </a:lnTo>
                <a:lnTo>
                  <a:pt x="11461" y="6059"/>
                </a:lnTo>
                <a:close/>
                <a:moveTo>
                  <a:pt x="6157" y="5962"/>
                </a:moveTo>
                <a:lnTo>
                  <a:pt x="6230" y="6156"/>
                </a:lnTo>
                <a:lnTo>
                  <a:pt x="6303" y="6302"/>
                </a:lnTo>
                <a:lnTo>
                  <a:pt x="6400" y="6424"/>
                </a:lnTo>
                <a:lnTo>
                  <a:pt x="6181" y="6765"/>
                </a:lnTo>
                <a:lnTo>
                  <a:pt x="6157" y="6716"/>
                </a:lnTo>
                <a:lnTo>
                  <a:pt x="5962" y="6546"/>
                </a:lnTo>
                <a:lnTo>
                  <a:pt x="5840" y="6400"/>
                </a:lnTo>
                <a:lnTo>
                  <a:pt x="5986" y="6181"/>
                </a:lnTo>
                <a:lnTo>
                  <a:pt x="6157" y="5962"/>
                </a:lnTo>
                <a:close/>
                <a:moveTo>
                  <a:pt x="11729" y="6327"/>
                </a:moveTo>
                <a:lnTo>
                  <a:pt x="11923" y="6570"/>
                </a:lnTo>
                <a:lnTo>
                  <a:pt x="12094" y="6862"/>
                </a:lnTo>
                <a:lnTo>
                  <a:pt x="11899" y="6838"/>
                </a:lnTo>
                <a:lnTo>
                  <a:pt x="11704" y="6862"/>
                </a:lnTo>
                <a:lnTo>
                  <a:pt x="11510" y="6886"/>
                </a:lnTo>
                <a:lnTo>
                  <a:pt x="11339" y="6911"/>
                </a:lnTo>
                <a:lnTo>
                  <a:pt x="11145" y="6643"/>
                </a:lnTo>
                <a:lnTo>
                  <a:pt x="11388" y="6594"/>
                </a:lnTo>
                <a:lnTo>
                  <a:pt x="11607" y="6546"/>
                </a:lnTo>
                <a:lnTo>
                  <a:pt x="11680" y="6497"/>
                </a:lnTo>
                <a:lnTo>
                  <a:pt x="11704" y="6448"/>
                </a:lnTo>
                <a:lnTo>
                  <a:pt x="11729" y="6375"/>
                </a:lnTo>
                <a:lnTo>
                  <a:pt x="11729" y="6327"/>
                </a:lnTo>
                <a:close/>
                <a:moveTo>
                  <a:pt x="5646" y="6765"/>
                </a:moveTo>
                <a:lnTo>
                  <a:pt x="5719" y="6838"/>
                </a:lnTo>
                <a:lnTo>
                  <a:pt x="5840" y="7008"/>
                </a:lnTo>
                <a:lnTo>
                  <a:pt x="5913" y="7081"/>
                </a:lnTo>
                <a:lnTo>
                  <a:pt x="6011" y="7130"/>
                </a:lnTo>
                <a:lnTo>
                  <a:pt x="5913" y="7397"/>
                </a:lnTo>
                <a:lnTo>
                  <a:pt x="5670" y="7300"/>
                </a:lnTo>
                <a:lnTo>
                  <a:pt x="5524" y="7276"/>
                </a:lnTo>
                <a:lnTo>
                  <a:pt x="5402" y="7251"/>
                </a:lnTo>
                <a:lnTo>
                  <a:pt x="5524" y="7008"/>
                </a:lnTo>
                <a:lnTo>
                  <a:pt x="5646" y="6765"/>
                </a:lnTo>
                <a:close/>
                <a:moveTo>
                  <a:pt x="12288" y="7276"/>
                </a:moveTo>
                <a:lnTo>
                  <a:pt x="12361" y="7519"/>
                </a:lnTo>
                <a:lnTo>
                  <a:pt x="12410" y="7786"/>
                </a:lnTo>
                <a:lnTo>
                  <a:pt x="12215" y="7689"/>
                </a:lnTo>
                <a:lnTo>
                  <a:pt x="12021" y="7616"/>
                </a:lnTo>
                <a:lnTo>
                  <a:pt x="11802" y="7567"/>
                </a:lnTo>
                <a:lnTo>
                  <a:pt x="11583" y="7543"/>
                </a:lnTo>
                <a:lnTo>
                  <a:pt x="11510" y="7276"/>
                </a:lnTo>
                <a:lnTo>
                  <a:pt x="11680" y="7300"/>
                </a:lnTo>
                <a:lnTo>
                  <a:pt x="11875" y="7300"/>
                </a:lnTo>
                <a:lnTo>
                  <a:pt x="12264" y="7276"/>
                </a:lnTo>
                <a:close/>
                <a:moveTo>
                  <a:pt x="5281" y="7616"/>
                </a:moveTo>
                <a:lnTo>
                  <a:pt x="5548" y="7713"/>
                </a:lnTo>
                <a:lnTo>
                  <a:pt x="5792" y="7811"/>
                </a:lnTo>
                <a:lnTo>
                  <a:pt x="5719" y="8273"/>
                </a:lnTo>
                <a:lnTo>
                  <a:pt x="5256" y="8322"/>
                </a:lnTo>
                <a:lnTo>
                  <a:pt x="5135" y="8322"/>
                </a:lnTo>
                <a:lnTo>
                  <a:pt x="5183" y="7981"/>
                </a:lnTo>
                <a:lnTo>
                  <a:pt x="5281" y="7616"/>
                </a:lnTo>
                <a:close/>
                <a:moveTo>
                  <a:pt x="11656" y="7859"/>
                </a:moveTo>
                <a:lnTo>
                  <a:pt x="11826" y="7932"/>
                </a:lnTo>
                <a:lnTo>
                  <a:pt x="12069" y="8054"/>
                </a:lnTo>
                <a:lnTo>
                  <a:pt x="12191" y="8103"/>
                </a:lnTo>
                <a:lnTo>
                  <a:pt x="12337" y="8151"/>
                </a:lnTo>
                <a:lnTo>
                  <a:pt x="12386" y="8151"/>
                </a:lnTo>
                <a:lnTo>
                  <a:pt x="12459" y="8127"/>
                </a:lnTo>
                <a:lnTo>
                  <a:pt x="12459" y="8516"/>
                </a:lnTo>
                <a:lnTo>
                  <a:pt x="12264" y="8395"/>
                </a:lnTo>
                <a:lnTo>
                  <a:pt x="11972" y="8249"/>
                </a:lnTo>
                <a:lnTo>
                  <a:pt x="11826" y="8200"/>
                </a:lnTo>
                <a:lnTo>
                  <a:pt x="11680" y="8176"/>
                </a:lnTo>
                <a:lnTo>
                  <a:pt x="11656" y="7859"/>
                </a:lnTo>
                <a:close/>
                <a:moveTo>
                  <a:pt x="11680" y="8468"/>
                </a:moveTo>
                <a:lnTo>
                  <a:pt x="11777" y="8589"/>
                </a:lnTo>
                <a:lnTo>
                  <a:pt x="11899" y="8662"/>
                </a:lnTo>
                <a:lnTo>
                  <a:pt x="12191" y="8857"/>
                </a:lnTo>
                <a:lnTo>
                  <a:pt x="12337" y="8954"/>
                </a:lnTo>
                <a:lnTo>
                  <a:pt x="12118" y="8979"/>
                </a:lnTo>
                <a:lnTo>
                  <a:pt x="11875" y="8954"/>
                </a:lnTo>
                <a:lnTo>
                  <a:pt x="11631" y="8954"/>
                </a:lnTo>
                <a:lnTo>
                  <a:pt x="11656" y="8711"/>
                </a:lnTo>
                <a:lnTo>
                  <a:pt x="11680" y="8468"/>
                </a:lnTo>
                <a:close/>
                <a:moveTo>
                  <a:pt x="5694" y="8735"/>
                </a:moveTo>
                <a:lnTo>
                  <a:pt x="5694" y="8954"/>
                </a:lnTo>
                <a:lnTo>
                  <a:pt x="5719" y="9198"/>
                </a:lnTo>
                <a:lnTo>
                  <a:pt x="5427" y="9222"/>
                </a:lnTo>
                <a:lnTo>
                  <a:pt x="5159" y="9271"/>
                </a:lnTo>
                <a:lnTo>
                  <a:pt x="5110" y="9003"/>
                </a:lnTo>
                <a:lnTo>
                  <a:pt x="5110" y="8760"/>
                </a:lnTo>
                <a:lnTo>
                  <a:pt x="5402" y="8760"/>
                </a:lnTo>
                <a:lnTo>
                  <a:pt x="5694" y="8735"/>
                </a:lnTo>
                <a:close/>
                <a:moveTo>
                  <a:pt x="5208" y="9514"/>
                </a:moveTo>
                <a:lnTo>
                  <a:pt x="5792" y="9563"/>
                </a:lnTo>
                <a:lnTo>
                  <a:pt x="5840" y="9757"/>
                </a:lnTo>
                <a:lnTo>
                  <a:pt x="5913" y="9952"/>
                </a:lnTo>
                <a:lnTo>
                  <a:pt x="5354" y="9952"/>
                </a:lnTo>
                <a:lnTo>
                  <a:pt x="5256" y="9733"/>
                </a:lnTo>
                <a:lnTo>
                  <a:pt x="5208" y="9514"/>
                </a:lnTo>
                <a:close/>
                <a:moveTo>
                  <a:pt x="11583" y="9222"/>
                </a:moveTo>
                <a:lnTo>
                  <a:pt x="11680" y="9271"/>
                </a:lnTo>
                <a:lnTo>
                  <a:pt x="11777" y="9319"/>
                </a:lnTo>
                <a:lnTo>
                  <a:pt x="11996" y="9368"/>
                </a:lnTo>
                <a:lnTo>
                  <a:pt x="12167" y="9392"/>
                </a:lnTo>
                <a:lnTo>
                  <a:pt x="12386" y="9392"/>
                </a:lnTo>
                <a:lnTo>
                  <a:pt x="12288" y="9782"/>
                </a:lnTo>
                <a:lnTo>
                  <a:pt x="12167" y="10147"/>
                </a:lnTo>
                <a:lnTo>
                  <a:pt x="12142" y="10098"/>
                </a:lnTo>
                <a:lnTo>
                  <a:pt x="12118" y="10049"/>
                </a:lnTo>
                <a:lnTo>
                  <a:pt x="12021" y="9952"/>
                </a:lnTo>
                <a:lnTo>
                  <a:pt x="11777" y="9830"/>
                </a:lnTo>
                <a:lnTo>
                  <a:pt x="11607" y="9757"/>
                </a:lnTo>
                <a:lnTo>
                  <a:pt x="11437" y="9684"/>
                </a:lnTo>
                <a:lnTo>
                  <a:pt x="11510" y="9465"/>
                </a:lnTo>
                <a:lnTo>
                  <a:pt x="11583" y="9222"/>
                </a:lnTo>
                <a:close/>
                <a:moveTo>
                  <a:pt x="11339" y="9952"/>
                </a:moveTo>
                <a:lnTo>
                  <a:pt x="11461" y="10025"/>
                </a:lnTo>
                <a:lnTo>
                  <a:pt x="11607" y="10122"/>
                </a:lnTo>
                <a:lnTo>
                  <a:pt x="11850" y="10268"/>
                </a:lnTo>
                <a:lnTo>
                  <a:pt x="11972" y="10293"/>
                </a:lnTo>
                <a:lnTo>
                  <a:pt x="12118" y="10293"/>
                </a:lnTo>
                <a:lnTo>
                  <a:pt x="11996" y="10512"/>
                </a:lnTo>
                <a:lnTo>
                  <a:pt x="11875" y="10731"/>
                </a:lnTo>
                <a:lnTo>
                  <a:pt x="11753" y="10609"/>
                </a:lnTo>
                <a:lnTo>
                  <a:pt x="11656" y="10487"/>
                </a:lnTo>
                <a:lnTo>
                  <a:pt x="11510" y="10390"/>
                </a:lnTo>
                <a:lnTo>
                  <a:pt x="11364" y="10317"/>
                </a:lnTo>
                <a:lnTo>
                  <a:pt x="11266" y="10293"/>
                </a:lnTo>
                <a:lnTo>
                  <a:pt x="11169" y="10268"/>
                </a:lnTo>
                <a:lnTo>
                  <a:pt x="11339" y="9952"/>
                </a:lnTo>
                <a:close/>
                <a:moveTo>
                  <a:pt x="6132" y="10341"/>
                </a:moveTo>
                <a:lnTo>
                  <a:pt x="6327" y="10585"/>
                </a:lnTo>
                <a:lnTo>
                  <a:pt x="6059" y="10658"/>
                </a:lnTo>
                <a:lnTo>
                  <a:pt x="5792" y="10755"/>
                </a:lnTo>
                <a:lnTo>
                  <a:pt x="5670" y="10560"/>
                </a:lnTo>
                <a:lnTo>
                  <a:pt x="5548" y="10366"/>
                </a:lnTo>
                <a:lnTo>
                  <a:pt x="5548" y="10366"/>
                </a:lnTo>
                <a:lnTo>
                  <a:pt x="5840" y="10390"/>
                </a:lnTo>
                <a:lnTo>
                  <a:pt x="5986" y="10390"/>
                </a:lnTo>
                <a:lnTo>
                  <a:pt x="6132" y="10341"/>
                </a:lnTo>
                <a:close/>
                <a:moveTo>
                  <a:pt x="8663" y="5986"/>
                </a:moveTo>
                <a:lnTo>
                  <a:pt x="8857" y="6010"/>
                </a:lnTo>
                <a:lnTo>
                  <a:pt x="9076" y="6059"/>
                </a:lnTo>
                <a:lnTo>
                  <a:pt x="9490" y="6181"/>
                </a:lnTo>
                <a:lnTo>
                  <a:pt x="9855" y="6327"/>
                </a:lnTo>
                <a:lnTo>
                  <a:pt x="10123" y="6473"/>
                </a:lnTo>
                <a:lnTo>
                  <a:pt x="10342" y="6643"/>
                </a:lnTo>
                <a:lnTo>
                  <a:pt x="10561" y="6813"/>
                </a:lnTo>
                <a:lnTo>
                  <a:pt x="10731" y="7032"/>
                </a:lnTo>
                <a:lnTo>
                  <a:pt x="10877" y="7251"/>
                </a:lnTo>
                <a:lnTo>
                  <a:pt x="10999" y="7494"/>
                </a:lnTo>
                <a:lnTo>
                  <a:pt x="11096" y="7762"/>
                </a:lnTo>
                <a:lnTo>
                  <a:pt x="11145" y="8054"/>
                </a:lnTo>
                <a:lnTo>
                  <a:pt x="11193" y="8297"/>
                </a:lnTo>
                <a:lnTo>
                  <a:pt x="11193" y="8565"/>
                </a:lnTo>
                <a:lnTo>
                  <a:pt x="11169" y="8833"/>
                </a:lnTo>
                <a:lnTo>
                  <a:pt x="11120" y="9076"/>
                </a:lnTo>
                <a:lnTo>
                  <a:pt x="11072" y="9319"/>
                </a:lnTo>
                <a:lnTo>
                  <a:pt x="10974" y="9538"/>
                </a:lnTo>
                <a:lnTo>
                  <a:pt x="10853" y="9757"/>
                </a:lnTo>
                <a:lnTo>
                  <a:pt x="10731" y="9976"/>
                </a:lnTo>
                <a:lnTo>
                  <a:pt x="10561" y="10171"/>
                </a:lnTo>
                <a:lnTo>
                  <a:pt x="10390" y="10341"/>
                </a:lnTo>
                <a:lnTo>
                  <a:pt x="10220" y="10512"/>
                </a:lnTo>
                <a:lnTo>
                  <a:pt x="10001" y="10658"/>
                </a:lnTo>
                <a:lnTo>
                  <a:pt x="9782" y="10779"/>
                </a:lnTo>
                <a:lnTo>
                  <a:pt x="9563" y="10877"/>
                </a:lnTo>
                <a:lnTo>
                  <a:pt x="9320" y="10974"/>
                </a:lnTo>
                <a:lnTo>
                  <a:pt x="9052" y="11023"/>
                </a:lnTo>
                <a:lnTo>
                  <a:pt x="8833" y="11047"/>
                </a:lnTo>
                <a:lnTo>
                  <a:pt x="8590" y="11071"/>
                </a:lnTo>
                <a:lnTo>
                  <a:pt x="8371" y="11047"/>
                </a:lnTo>
                <a:lnTo>
                  <a:pt x="8127" y="10998"/>
                </a:lnTo>
                <a:lnTo>
                  <a:pt x="7908" y="10950"/>
                </a:lnTo>
                <a:lnTo>
                  <a:pt x="7714" y="10877"/>
                </a:lnTo>
                <a:lnTo>
                  <a:pt x="7495" y="10779"/>
                </a:lnTo>
                <a:lnTo>
                  <a:pt x="7300" y="10658"/>
                </a:lnTo>
                <a:lnTo>
                  <a:pt x="7130" y="10536"/>
                </a:lnTo>
                <a:lnTo>
                  <a:pt x="6960" y="10390"/>
                </a:lnTo>
                <a:lnTo>
                  <a:pt x="6814" y="10220"/>
                </a:lnTo>
                <a:lnTo>
                  <a:pt x="6668" y="10049"/>
                </a:lnTo>
                <a:lnTo>
                  <a:pt x="6546" y="9855"/>
                </a:lnTo>
                <a:lnTo>
                  <a:pt x="6449" y="9660"/>
                </a:lnTo>
                <a:lnTo>
                  <a:pt x="6351" y="9441"/>
                </a:lnTo>
                <a:lnTo>
                  <a:pt x="6303" y="9222"/>
                </a:lnTo>
                <a:lnTo>
                  <a:pt x="6254" y="8979"/>
                </a:lnTo>
                <a:lnTo>
                  <a:pt x="6230" y="8735"/>
                </a:lnTo>
                <a:lnTo>
                  <a:pt x="6254" y="8468"/>
                </a:lnTo>
                <a:lnTo>
                  <a:pt x="6254" y="8224"/>
                </a:lnTo>
                <a:lnTo>
                  <a:pt x="6303" y="7981"/>
                </a:lnTo>
                <a:lnTo>
                  <a:pt x="6376" y="7738"/>
                </a:lnTo>
                <a:lnTo>
                  <a:pt x="6449" y="7519"/>
                </a:lnTo>
                <a:lnTo>
                  <a:pt x="6546" y="7300"/>
                </a:lnTo>
                <a:lnTo>
                  <a:pt x="6668" y="7057"/>
                </a:lnTo>
                <a:lnTo>
                  <a:pt x="6814" y="6838"/>
                </a:lnTo>
                <a:lnTo>
                  <a:pt x="6984" y="6667"/>
                </a:lnTo>
                <a:lnTo>
                  <a:pt x="7154" y="6521"/>
                </a:lnTo>
                <a:lnTo>
                  <a:pt x="7373" y="6400"/>
                </a:lnTo>
                <a:lnTo>
                  <a:pt x="7592" y="6302"/>
                </a:lnTo>
                <a:lnTo>
                  <a:pt x="7811" y="6205"/>
                </a:lnTo>
                <a:lnTo>
                  <a:pt x="8079" y="6156"/>
                </a:lnTo>
                <a:lnTo>
                  <a:pt x="8127" y="6132"/>
                </a:lnTo>
                <a:lnTo>
                  <a:pt x="8176" y="6108"/>
                </a:lnTo>
                <a:lnTo>
                  <a:pt x="8225" y="6059"/>
                </a:lnTo>
                <a:lnTo>
                  <a:pt x="8249" y="6010"/>
                </a:lnTo>
                <a:lnTo>
                  <a:pt x="8444" y="5986"/>
                </a:lnTo>
                <a:close/>
                <a:moveTo>
                  <a:pt x="6643" y="10877"/>
                </a:moveTo>
                <a:lnTo>
                  <a:pt x="6814" y="11023"/>
                </a:lnTo>
                <a:lnTo>
                  <a:pt x="7008" y="11144"/>
                </a:lnTo>
                <a:lnTo>
                  <a:pt x="6765" y="11315"/>
                </a:lnTo>
                <a:lnTo>
                  <a:pt x="6522" y="11461"/>
                </a:lnTo>
                <a:lnTo>
                  <a:pt x="6497" y="11485"/>
                </a:lnTo>
                <a:lnTo>
                  <a:pt x="6303" y="11290"/>
                </a:lnTo>
                <a:lnTo>
                  <a:pt x="6108" y="11120"/>
                </a:lnTo>
                <a:lnTo>
                  <a:pt x="6327" y="10998"/>
                </a:lnTo>
                <a:lnTo>
                  <a:pt x="6643" y="10877"/>
                </a:lnTo>
                <a:close/>
                <a:moveTo>
                  <a:pt x="11047" y="10414"/>
                </a:moveTo>
                <a:lnTo>
                  <a:pt x="11169" y="10560"/>
                </a:lnTo>
                <a:lnTo>
                  <a:pt x="11388" y="10755"/>
                </a:lnTo>
                <a:lnTo>
                  <a:pt x="11607" y="10974"/>
                </a:lnTo>
                <a:lnTo>
                  <a:pt x="11656" y="11071"/>
                </a:lnTo>
                <a:lnTo>
                  <a:pt x="11461" y="11315"/>
                </a:lnTo>
                <a:lnTo>
                  <a:pt x="11242" y="11534"/>
                </a:lnTo>
                <a:lnTo>
                  <a:pt x="10999" y="11728"/>
                </a:lnTo>
                <a:lnTo>
                  <a:pt x="10731" y="11899"/>
                </a:lnTo>
                <a:lnTo>
                  <a:pt x="10707" y="11801"/>
                </a:lnTo>
                <a:lnTo>
                  <a:pt x="10682" y="11680"/>
                </a:lnTo>
                <a:lnTo>
                  <a:pt x="10585" y="11485"/>
                </a:lnTo>
                <a:lnTo>
                  <a:pt x="10463" y="11315"/>
                </a:lnTo>
                <a:lnTo>
                  <a:pt x="10317" y="11144"/>
                </a:lnTo>
                <a:lnTo>
                  <a:pt x="10634" y="10901"/>
                </a:lnTo>
                <a:lnTo>
                  <a:pt x="10707" y="11217"/>
                </a:lnTo>
                <a:lnTo>
                  <a:pt x="10731" y="11485"/>
                </a:lnTo>
                <a:lnTo>
                  <a:pt x="10780" y="11607"/>
                </a:lnTo>
                <a:lnTo>
                  <a:pt x="10828" y="11704"/>
                </a:lnTo>
                <a:lnTo>
                  <a:pt x="10853" y="11753"/>
                </a:lnTo>
                <a:lnTo>
                  <a:pt x="10926" y="11753"/>
                </a:lnTo>
                <a:lnTo>
                  <a:pt x="10950" y="11704"/>
                </a:lnTo>
                <a:lnTo>
                  <a:pt x="10999" y="11607"/>
                </a:lnTo>
                <a:lnTo>
                  <a:pt x="10974" y="11485"/>
                </a:lnTo>
                <a:lnTo>
                  <a:pt x="10926" y="11242"/>
                </a:lnTo>
                <a:lnTo>
                  <a:pt x="10828" y="11023"/>
                </a:lnTo>
                <a:lnTo>
                  <a:pt x="10731" y="10828"/>
                </a:lnTo>
                <a:lnTo>
                  <a:pt x="10901" y="10633"/>
                </a:lnTo>
                <a:lnTo>
                  <a:pt x="11047" y="10414"/>
                </a:lnTo>
                <a:close/>
                <a:moveTo>
                  <a:pt x="7252" y="11290"/>
                </a:moveTo>
                <a:lnTo>
                  <a:pt x="7446" y="11363"/>
                </a:lnTo>
                <a:lnTo>
                  <a:pt x="7641" y="11461"/>
                </a:lnTo>
                <a:lnTo>
                  <a:pt x="7568" y="11534"/>
                </a:lnTo>
                <a:lnTo>
                  <a:pt x="7422" y="11753"/>
                </a:lnTo>
                <a:lnTo>
                  <a:pt x="7276" y="11947"/>
                </a:lnTo>
                <a:lnTo>
                  <a:pt x="7033" y="11826"/>
                </a:lnTo>
                <a:lnTo>
                  <a:pt x="6789" y="11680"/>
                </a:lnTo>
                <a:lnTo>
                  <a:pt x="6911" y="11607"/>
                </a:lnTo>
                <a:lnTo>
                  <a:pt x="7033" y="11509"/>
                </a:lnTo>
                <a:lnTo>
                  <a:pt x="7252" y="11290"/>
                </a:lnTo>
                <a:close/>
                <a:moveTo>
                  <a:pt x="7908" y="11534"/>
                </a:moveTo>
                <a:lnTo>
                  <a:pt x="8200" y="11582"/>
                </a:lnTo>
                <a:lnTo>
                  <a:pt x="8127" y="11923"/>
                </a:lnTo>
                <a:lnTo>
                  <a:pt x="8127" y="12093"/>
                </a:lnTo>
                <a:lnTo>
                  <a:pt x="8127" y="12264"/>
                </a:lnTo>
                <a:lnTo>
                  <a:pt x="7884" y="12191"/>
                </a:lnTo>
                <a:lnTo>
                  <a:pt x="7641" y="12118"/>
                </a:lnTo>
                <a:lnTo>
                  <a:pt x="7738" y="11947"/>
                </a:lnTo>
                <a:lnTo>
                  <a:pt x="7811" y="11753"/>
                </a:lnTo>
                <a:lnTo>
                  <a:pt x="7908" y="11534"/>
                </a:lnTo>
                <a:close/>
                <a:moveTo>
                  <a:pt x="10123" y="11266"/>
                </a:moveTo>
                <a:lnTo>
                  <a:pt x="10244" y="11631"/>
                </a:lnTo>
                <a:lnTo>
                  <a:pt x="10317" y="11850"/>
                </a:lnTo>
                <a:lnTo>
                  <a:pt x="10342" y="11972"/>
                </a:lnTo>
                <a:lnTo>
                  <a:pt x="10390" y="12069"/>
                </a:lnTo>
                <a:lnTo>
                  <a:pt x="10147" y="12191"/>
                </a:lnTo>
                <a:lnTo>
                  <a:pt x="9879" y="12264"/>
                </a:lnTo>
                <a:lnTo>
                  <a:pt x="9904" y="12093"/>
                </a:lnTo>
                <a:lnTo>
                  <a:pt x="9928" y="11923"/>
                </a:lnTo>
                <a:lnTo>
                  <a:pt x="9928" y="11655"/>
                </a:lnTo>
                <a:lnTo>
                  <a:pt x="9904" y="11388"/>
                </a:lnTo>
                <a:lnTo>
                  <a:pt x="10123" y="11266"/>
                </a:lnTo>
                <a:close/>
                <a:moveTo>
                  <a:pt x="8833" y="11631"/>
                </a:moveTo>
                <a:lnTo>
                  <a:pt x="8760" y="11850"/>
                </a:lnTo>
                <a:lnTo>
                  <a:pt x="8736" y="12045"/>
                </a:lnTo>
                <a:lnTo>
                  <a:pt x="8687" y="12337"/>
                </a:lnTo>
                <a:lnTo>
                  <a:pt x="8517" y="12337"/>
                </a:lnTo>
                <a:lnTo>
                  <a:pt x="8541" y="11972"/>
                </a:lnTo>
                <a:lnTo>
                  <a:pt x="8541" y="11801"/>
                </a:lnTo>
                <a:lnTo>
                  <a:pt x="8541" y="11631"/>
                </a:lnTo>
                <a:close/>
                <a:moveTo>
                  <a:pt x="9660" y="11485"/>
                </a:moveTo>
                <a:lnTo>
                  <a:pt x="9612" y="11801"/>
                </a:lnTo>
                <a:lnTo>
                  <a:pt x="9563" y="12069"/>
                </a:lnTo>
                <a:lnTo>
                  <a:pt x="9539" y="12191"/>
                </a:lnTo>
                <a:lnTo>
                  <a:pt x="9563" y="12312"/>
                </a:lnTo>
                <a:lnTo>
                  <a:pt x="9174" y="12361"/>
                </a:lnTo>
                <a:lnTo>
                  <a:pt x="9149" y="12361"/>
                </a:lnTo>
                <a:lnTo>
                  <a:pt x="9149" y="12166"/>
                </a:lnTo>
                <a:lnTo>
                  <a:pt x="9174" y="11874"/>
                </a:lnTo>
                <a:lnTo>
                  <a:pt x="9174" y="11582"/>
                </a:lnTo>
                <a:lnTo>
                  <a:pt x="9222" y="11582"/>
                </a:lnTo>
                <a:lnTo>
                  <a:pt x="9441" y="11534"/>
                </a:lnTo>
                <a:lnTo>
                  <a:pt x="9660" y="11485"/>
                </a:lnTo>
                <a:close/>
                <a:moveTo>
                  <a:pt x="8517" y="4258"/>
                </a:moveTo>
                <a:lnTo>
                  <a:pt x="8225" y="4307"/>
                </a:lnTo>
                <a:lnTo>
                  <a:pt x="7957" y="4404"/>
                </a:lnTo>
                <a:lnTo>
                  <a:pt x="7690" y="4429"/>
                </a:lnTo>
                <a:lnTo>
                  <a:pt x="7422" y="4502"/>
                </a:lnTo>
                <a:lnTo>
                  <a:pt x="7154" y="4623"/>
                </a:lnTo>
                <a:lnTo>
                  <a:pt x="6911" y="4745"/>
                </a:lnTo>
                <a:lnTo>
                  <a:pt x="6668" y="4915"/>
                </a:lnTo>
                <a:lnTo>
                  <a:pt x="6424" y="5110"/>
                </a:lnTo>
                <a:lnTo>
                  <a:pt x="6205" y="5329"/>
                </a:lnTo>
                <a:lnTo>
                  <a:pt x="6011" y="5548"/>
                </a:lnTo>
                <a:lnTo>
                  <a:pt x="5792" y="5791"/>
                </a:lnTo>
                <a:lnTo>
                  <a:pt x="5621" y="6035"/>
                </a:lnTo>
                <a:lnTo>
                  <a:pt x="5281" y="6546"/>
                </a:lnTo>
                <a:lnTo>
                  <a:pt x="5013" y="7057"/>
                </a:lnTo>
                <a:lnTo>
                  <a:pt x="4818" y="7543"/>
                </a:lnTo>
                <a:lnTo>
                  <a:pt x="4697" y="7932"/>
                </a:lnTo>
                <a:lnTo>
                  <a:pt x="4648" y="8297"/>
                </a:lnTo>
                <a:lnTo>
                  <a:pt x="4624" y="8662"/>
                </a:lnTo>
                <a:lnTo>
                  <a:pt x="4624" y="9027"/>
                </a:lnTo>
                <a:lnTo>
                  <a:pt x="4672" y="9392"/>
                </a:lnTo>
                <a:lnTo>
                  <a:pt x="4745" y="9757"/>
                </a:lnTo>
                <a:lnTo>
                  <a:pt x="4867" y="10098"/>
                </a:lnTo>
                <a:lnTo>
                  <a:pt x="5013" y="10414"/>
                </a:lnTo>
                <a:lnTo>
                  <a:pt x="5183" y="10731"/>
                </a:lnTo>
                <a:lnTo>
                  <a:pt x="5402" y="11047"/>
                </a:lnTo>
                <a:lnTo>
                  <a:pt x="5621" y="11315"/>
                </a:lnTo>
                <a:lnTo>
                  <a:pt x="5889" y="11582"/>
                </a:lnTo>
                <a:lnTo>
                  <a:pt x="6157" y="11826"/>
                </a:lnTo>
                <a:lnTo>
                  <a:pt x="6449" y="12069"/>
                </a:lnTo>
                <a:lnTo>
                  <a:pt x="6765" y="12264"/>
                </a:lnTo>
                <a:lnTo>
                  <a:pt x="7106" y="12434"/>
                </a:lnTo>
                <a:lnTo>
                  <a:pt x="7446" y="12580"/>
                </a:lnTo>
                <a:lnTo>
                  <a:pt x="7787" y="12677"/>
                </a:lnTo>
                <a:lnTo>
                  <a:pt x="8127" y="12775"/>
                </a:lnTo>
                <a:lnTo>
                  <a:pt x="8492" y="12823"/>
                </a:lnTo>
                <a:lnTo>
                  <a:pt x="8833" y="12848"/>
                </a:lnTo>
                <a:lnTo>
                  <a:pt x="9174" y="12872"/>
                </a:lnTo>
                <a:lnTo>
                  <a:pt x="9539" y="12823"/>
                </a:lnTo>
                <a:lnTo>
                  <a:pt x="9879" y="12775"/>
                </a:lnTo>
                <a:lnTo>
                  <a:pt x="10196" y="12702"/>
                </a:lnTo>
                <a:lnTo>
                  <a:pt x="10536" y="12580"/>
                </a:lnTo>
                <a:lnTo>
                  <a:pt x="10828" y="12434"/>
                </a:lnTo>
                <a:lnTo>
                  <a:pt x="11145" y="12264"/>
                </a:lnTo>
                <a:lnTo>
                  <a:pt x="11412" y="12045"/>
                </a:lnTo>
                <a:lnTo>
                  <a:pt x="11680" y="11826"/>
                </a:lnTo>
                <a:lnTo>
                  <a:pt x="11923" y="11558"/>
                </a:lnTo>
                <a:lnTo>
                  <a:pt x="12167" y="11266"/>
                </a:lnTo>
                <a:lnTo>
                  <a:pt x="12337" y="10974"/>
                </a:lnTo>
                <a:lnTo>
                  <a:pt x="12507" y="10658"/>
                </a:lnTo>
                <a:lnTo>
                  <a:pt x="12653" y="10317"/>
                </a:lnTo>
                <a:lnTo>
                  <a:pt x="12775" y="9976"/>
                </a:lnTo>
                <a:lnTo>
                  <a:pt x="12872" y="9611"/>
                </a:lnTo>
                <a:lnTo>
                  <a:pt x="12921" y="9246"/>
                </a:lnTo>
                <a:lnTo>
                  <a:pt x="12970" y="8881"/>
                </a:lnTo>
                <a:lnTo>
                  <a:pt x="12994" y="8516"/>
                </a:lnTo>
                <a:lnTo>
                  <a:pt x="12970" y="8151"/>
                </a:lnTo>
                <a:lnTo>
                  <a:pt x="12945" y="7786"/>
                </a:lnTo>
                <a:lnTo>
                  <a:pt x="12872" y="7446"/>
                </a:lnTo>
                <a:lnTo>
                  <a:pt x="12751" y="7105"/>
                </a:lnTo>
                <a:lnTo>
                  <a:pt x="12629" y="6765"/>
                </a:lnTo>
                <a:lnTo>
                  <a:pt x="12459" y="6448"/>
                </a:lnTo>
                <a:lnTo>
                  <a:pt x="12264" y="6156"/>
                </a:lnTo>
                <a:lnTo>
                  <a:pt x="12045" y="5864"/>
                </a:lnTo>
                <a:lnTo>
                  <a:pt x="11656" y="5499"/>
                </a:lnTo>
                <a:lnTo>
                  <a:pt x="11193" y="5134"/>
                </a:lnTo>
                <a:lnTo>
                  <a:pt x="10950" y="4964"/>
                </a:lnTo>
                <a:lnTo>
                  <a:pt x="10707" y="4818"/>
                </a:lnTo>
                <a:lnTo>
                  <a:pt x="10439" y="4672"/>
                </a:lnTo>
                <a:lnTo>
                  <a:pt x="10171" y="4550"/>
                </a:lnTo>
                <a:lnTo>
                  <a:pt x="9904" y="4453"/>
                </a:lnTo>
                <a:lnTo>
                  <a:pt x="9636" y="4356"/>
                </a:lnTo>
                <a:lnTo>
                  <a:pt x="9344" y="4307"/>
                </a:lnTo>
                <a:lnTo>
                  <a:pt x="9076" y="4258"/>
                </a:lnTo>
                <a:close/>
                <a:moveTo>
                  <a:pt x="7519" y="487"/>
                </a:moveTo>
                <a:lnTo>
                  <a:pt x="7787" y="511"/>
                </a:lnTo>
                <a:lnTo>
                  <a:pt x="8590" y="511"/>
                </a:lnTo>
                <a:lnTo>
                  <a:pt x="9271" y="560"/>
                </a:lnTo>
                <a:lnTo>
                  <a:pt x="9612" y="584"/>
                </a:lnTo>
                <a:lnTo>
                  <a:pt x="9952" y="584"/>
                </a:lnTo>
                <a:lnTo>
                  <a:pt x="9928" y="779"/>
                </a:lnTo>
                <a:lnTo>
                  <a:pt x="9952" y="949"/>
                </a:lnTo>
                <a:lnTo>
                  <a:pt x="9636" y="852"/>
                </a:lnTo>
                <a:lnTo>
                  <a:pt x="9466" y="827"/>
                </a:lnTo>
                <a:lnTo>
                  <a:pt x="9295" y="803"/>
                </a:lnTo>
                <a:lnTo>
                  <a:pt x="9149" y="803"/>
                </a:lnTo>
                <a:lnTo>
                  <a:pt x="9003" y="852"/>
                </a:lnTo>
                <a:lnTo>
                  <a:pt x="8857" y="900"/>
                </a:lnTo>
                <a:lnTo>
                  <a:pt x="8736" y="998"/>
                </a:lnTo>
                <a:lnTo>
                  <a:pt x="8711" y="1046"/>
                </a:lnTo>
                <a:lnTo>
                  <a:pt x="8711" y="1095"/>
                </a:lnTo>
                <a:lnTo>
                  <a:pt x="8760" y="1119"/>
                </a:lnTo>
                <a:lnTo>
                  <a:pt x="8784" y="1144"/>
                </a:lnTo>
                <a:lnTo>
                  <a:pt x="9125" y="1144"/>
                </a:lnTo>
                <a:lnTo>
                  <a:pt x="9417" y="1168"/>
                </a:lnTo>
                <a:lnTo>
                  <a:pt x="9709" y="1241"/>
                </a:lnTo>
                <a:lnTo>
                  <a:pt x="10001" y="1363"/>
                </a:lnTo>
                <a:lnTo>
                  <a:pt x="10025" y="1533"/>
                </a:lnTo>
                <a:lnTo>
                  <a:pt x="10025" y="1533"/>
                </a:lnTo>
                <a:lnTo>
                  <a:pt x="9782" y="1509"/>
                </a:lnTo>
                <a:lnTo>
                  <a:pt x="9076" y="1484"/>
                </a:lnTo>
                <a:lnTo>
                  <a:pt x="8833" y="1436"/>
                </a:lnTo>
                <a:lnTo>
                  <a:pt x="8711" y="1460"/>
                </a:lnTo>
                <a:lnTo>
                  <a:pt x="8590" y="1509"/>
                </a:lnTo>
                <a:lnTo>
                  <a:pt x="8541" y="1557"/>
                </a:lnTo>
                <a:lnTo>
                  <a:pt x="8541" y="1606"/>
                </a:lnTo>
                <a:lnTo>
                  <a:pt x="8614" y="1703"/>
                </a:lnTo>
                <a:lnTo>
                  <a:pt x="8687" y="1801"/>
                </a:lnTo>
                <a:lnTo>
                  <a:pt x="8809" y="1849"/>
                </a:lnTo>
                <a:lnTo>
                  <a:pt x="8930" y="1898"/>
                </a:lnTo>
                <a:lnTo>
                  <a:pt x="9174" y="1922"/>
                </a:lnTo>
                <a:lnTo>
                  <a:pt x="9417" y="1947"/>
                </a:lnTo>
                <a:lnTo>
                  <a:pt x="9733" y="1995"/>
                </a:lnTo>
                <a:lnTo>
                  <a:pt x="10098" y="2044"/>
                </a:lnTo>
                <a:lnTo>
                  <a:pt x="10147" y="2409"/>
                </a:lnTo>
                <a:lnTo>
                  <a:pt x="9952" y="2360"/>
                </a:lnTo>
                <a:lnTo>
                  <a:pt x="9782" y="2312"/>
                </a:lnTo>
                <a:lnTo>
                  <a:pt x="9417" y="2263"/>
                </a:lnTo>
                <a:lnTo>
                  <a:pt x="9149" y="2214"/>
                </a:lnTo>
                <a:lnTo>
                  <a:pt x="8882" y="2214"/>
                </a:lnTo>
                <a:lnTo>
                  <a:pt x="8833" y="2239"/>
                </a:lnTo>
                <a:lnTo>
                  <a:pt x="8809" y="2263"/>
                </a:lnTo>
                <a:lnTo>
                  <a:pt x="8809" y="2312"/>
                </a:lnTo>
                <a:lnTo>
                  <a:pt x="8809" y="2336"/>
                </a:lnTo>
                <a:lnTo>
                  <a:pt x="8882" y="2458"/>
                </a:lnTo>
                <a:lnTo>
                  <a:pt x="8979" y="2555"/>
                </a:lnTo>
                <a:lnTo>
                  <a:pt x="9101" y="2628"/>
                </a:lnTo>
                <a:lnTo>
                  <a:pt x="9247" y="2652"/>
                </a:lnTo>
                <a:lnTo>
                  <a:pt x="9636" y="2750"/>
                </a:lnTo>
                <a:lnTo>
                  <a:pt x="10025" y="2798"/>
                </a:lnTo>
                <a:lnTo>
                  <a:pt x="10171" y="2798"/>
                </a:lnTo>
                <a:lnTo>
                  <a:pt x="10220" y="2750"/>
                </a:lnTo>
                <a:lnTo>
                  <a:pt x="10244" y="2725"/>
                </a:lnTo>
                <a:lnTo>
                  <a:pt x="10317" y="2871"/>
                </a:lnTo>
                <a:lnTo>
                  <a:pt x="10366" y="2944"/>
                </a:lnTo>
                <a:lnTo>
                  <a:pt x="10439" y="2993"/>
                </a:lnTo>
                <a:lnTo>
                  <a:pt x="10585" y="2993"/>
                </a:lnTo>
                <a:lnTo>
                  <a:pt x="10877" y="3066"/>
                </a:lnTo>
                <a:lnTo>
                  <a:pt x="11145" y="3188"/>
                </a:lnTo>
                <a:lnTo>
                  <a:pt x="11388" y="3334"/>
                </a:lnTo>
                <a:lnTo>
                  <a:pt x="11631" y="3504"/>
                </a:lnTo>
                <a:lnTo>
                  <a:pt x="11704" y="3528"/>
                </a:lnTo>
                <a:lnTo>
                  <a:pt x="11753" y="3553"/>
                </a:lnTo>
                <a:lnTo>
                  <a:pt x="11875" y="3553"/>
                </a:lnTo>
                <a:lnTo>
                  <a:pt x="11972" y="3480"/>
                </a:lnTo>
                <a:lnTo>
                  <a:pt x="12021" y="3382"/>
                </a:lnTo>
                <a:lnTo>
                  <a:pt x="12167" y="3309"/>
                </a:lnTo>
                <a:lnTo>
                  <a:pt x="12288" y="3212"/>
                </a:lnTo>
                <a:lnTo>
                  <a:pt x="12532" y="3017"/>
                </a:lnTo>
                <a:lnTo>
                  <a:pt x="13043" y="2652"/>
                </a:lnTo>
                <a:lnTo>
                  <a:pt x="13335" y="2458"/>
                </a:lnTo>
                <a:lnTo>
                  <a:pt x="13602" y="2336"/>
                </a:lnTo>
                <a:lnTo>
                  <a:pt x="13675" y="2287"/>
                </a:lnTo>
                <a:lnTo>
                  <a:pt x="13724" y="2239"/>
                </a:lnTo>
                <a:lnTo>
                  <a:pt x="13846" y="2312"/>
                </a:lnTo>
                <a:lnTo>
                  <a:pt x="14162" y="2555"/>
                </a:lnTo>
                <a:lnTo>
                  <a:pt x="14454" y="2823"/>
                </a:lnTo>
                <a:lnTo>
                  <a:pt x="14722" y="3090"/>
                </a:lnTo>
                <a:lnTo>
                  <a:pt x="14989" y="3358"/>
                </a:lnTo>
                <a:lnTo>
                  <a:pt x="15087" y="3504"/>
                </a:lnTo>
                <a:lnTo>
                  <a:pt x="15208" y="3626"/>
                </a:lnTo>
                <a:lnTo>
                  <a:pt x="14989" y="3869"/>
                </a:lnTo>
                <a:lnTo>
                  <a:pt x="14892" y="3747"/>
                </a:lnTo>
                <a:lnTo>
                  <a:pt x="14746" y="3626"/>
                </a:lnTo>
                <a:lnTo>
                  <a:pt x="14478" y="3431"/>
                </a:lnTo>
                <a:lnTo>
                  <a:pt x="14381" y="3334"/>
                </a:lnTo>
                <a:lnTo>
                  <a:pt x="14235" y="3261"/>
                </a:lnTo>
                <a:lnTo>
                  <a:pt x="14113" y="3212"/>
                </a:lnTo>
                <a:lnTo>
                  <a:pt x="13919" y="3212"/>
                </a:lnTo>
                <a:lnTo>
                  <a:pt x="13894" y="3261"/>
                </a:lnTo>
                <a:lnTo>
                  <a:pt x="13870" y="3309"/>
                </a:lnTo>
                <a:lnTo>
                  <a:pt x="13894" y="3358"/>
                </a:lnTo>
                <a:lnTo>
                  <a:pt x="13967" y="3455"/>
                </a:lnTo>
                <a:lnTo>
                  <a:pt x="14040" y="3553"/>
                </a:lnTo>
                <a:lnTo>
                  <a:pt x="14259" y="3723"/>
                </a:lnTo>
                <a:lnTo>
                  <a:pt x="14503" y="3966"/>
                </a:lnTo>
                <a:lnTo>
                  <a:pt x="14624" y="4064"/>
                </a:lnTo>
                <a:lnTo>
                  <a:pt x="14770" y="4161"/>
                </a:lnTo>
                <a:lnTo>
                  <a:pt x="14600" y="4429"/>
                </a:lnTo>
                <a:lnTo>
                  <a:pt x="14454" y="4283"/>
                </a:lnTo>
                <a:lnTo>
                  <a:pt x="14332" y="4137"/>
                </a:lnTo>
                <a:lnTo>
                  <a:pt x="14235" y="4015"/>
                </a:lnTo>
                <a:lnTo>
                  <a:pt x="14138" y="3893"/>
                </a:lnTo>
                <a:lnTo>
                  <a:pt x="14016" y="3820"/>
                </a:lnTo>
                <a:lnTo>
                  <a:pt x="13894" y="3747"/>
                </a:lnTo>
                <a:lnTo>
                  <a:pt x="13846" y="3747"/>
                </a:lnTo>
                <a:lnTo>
                  <a:pt x="13821" y="3772"/>
                </a:lnTo>
                <a:lnTo>
                  <a:pt x="13797" y="3820"/>
                </a:lnTo>
                <a:lnTo>
                  <a:pt x="13797" y="3845"/>
                </a:lnTo>
                <a:lnTo>
                  <a:pt x="13821" y="3991"/>
                </a:lnTo>
                <a:lnTo>
                  <a:pt x="13894" y="4137"/>
                </a:lnTo>
                <a:lnTo>
                  <a:pt x="14040" y="4429"/>
                </a:lnTo>
                <a:lnTo>
                  <a:pt x="14186" y="4623"/>
                </a:lnTo>
                <a:lnTo>
                  <a:pt x="14332" y="4794"/>
                </a:lnTo>
                <a:lnTo>
                  <a:pt x="14235" y="4964"/>
                </a:lnTo>
                <a:lnTo>
                  <a:pt x="14089" y="5159"/>
                </a:lnTo>
                <a:lnTo>
                  <a:pt x="13967" y="4964"/>
                </a:lnTo>
                <a:lnTo>
                  <a:pt x="13821" y="4769"/>
                </a:lnTo>
                <a:lnTo>
                  <a:pt x="13675" y="4599"/>
                </a:lnTo>
                <a:lnTo>
                  <a:pt x="13554" y="4380"/>
                </a:lnTo>
                <a:lnTo>
                  <a:pt x="13505" y="4331"/>
                </a:lnTo>
                <a:lnTo>
                  <a:pt x="13432" y="4307"/>
                </a:lnTo>
                <a:lnTo>
                  <a:pt x="13359" y="4307"/>
                </a:lnTo>
                <a:lnTo>
                  <a:pt x="13335" y="4356"/>
                </a:lnTo>
                <a:lnTo>
                  <a:pt x="13310" y="4380"/>
                </a:lnTo>
                <a:lnTo>
                  <a:pt x="13310" y="4526"/>
                </a:lnTo>
                <a:lnTo>
                  <a:pt x="13335" y="4648"/>
                </a:lnTo>
                <a:lnTo>
                  <a:pt x="13383" y="4769"/>
                </a:lnTo>
                <a:lnTo>
                  <a:pt x="13456" y="4891"/>
                </a:lnTo>
                <a:lnTo>
                  <a:pt x="13846" y="5548"/>
                </a:lnTo>
                <a:lnTo>
                  <a:pt x="13919" y="5597"/>
                </a:lnTo>
                <a:lnTo>
                  <a:pt x="13992" y="5621"/>
                </a:lnTo>
                <a:lnTo>
                  <a:pt x="14016" y="5645"/>
                </a:lnTo>
                <a:lnTo>
                  <a:pt x="14065" y="5670"/>
                </a:lnTo>
                <a:lnTo>
                  <a:pt x="14186" y="5986"/>
                </a:lnTo>
                <a:lnTo>
                  <a:pt x="14259" y="6302"/>
                </a:lnTo>
                <a:lnTo>
                  <a:pt x="14284" y="6497"/>
                </a:lnTo>
                <a:lnTo>
                  <a:pt x="14284" y="6692"/>
                </a:lnTo>
                <a:lnTo>
                  <a:pt x="14308" y="6886"/>
                </a:lnTo>
                <a:lnTo>
                  <a:pt x="14332" y="7081"/>
                </a:lnTo>
                <a:lnTo>
                  <a:pt x="14381" y="7154"/>
                </a:lnTo>
                <a:lnTo>
                  <a:pt x="14454" y="7203"/>
                </a:lnTo>
                <a:lnTo>
                  <a:pt x="14527" y="7227"/>
                </a:lnTo>
                <a:lnTo>
                  <a:pt x="14624" y="7227"/>
                </a:lnTo>
                <a:lnTo>
                  <a:pt x="14722" y="7276"/>
                </a:lnTo>
                <a:lnTo>
                  <a:pt x="14843" y="7300"/>
                </a:lnTo>
                <a:lnTo>
                  <a:pt x="15111" y="7348"/>
                </a:lnTo>
                <a:lnTo>
                  <a:pt x="15598" y="7373"/>
                </a:lnTo>
                <a:lnTo>
                  <a:pt x="15962" y="7446"/>
                </a:lnTo>
                <a:lnTo>
                  <a:pt x="16352" y="7519"/>
                </a:lnTo>
                <a:lnTo>
                  <a:pt x="16571" y="7592"/>
                </a:lnTo>
                <a:lnTo>
                  <a:pt x="16692" y="7640"/>
                </a:lnTo>
                <a:lnTo>
                  <a:pt x="16814" y="7640"/>
                </a:lnTo>
                <a:lnTo>
                  <a:pt x="16765" y="7957"/>
                </a:lnTo>
                <a:lnTo>
                  <a:pt x="16765" y="8249"/>
                </a:lnTo>
                <a:lnTo>
                  <a:pt x="16765" y="8857"/>
                </a:lnTo>
                <a:lnTo>
                  <a:pt x="16765" y="9344"/>
                </a:lnTo>
                <a:lnTo>
                  <a:pt x="16765" y="9587"/>
                </a:lnTo>
                <a:lnTo>
                  <a:pt x="16790" y="9855"/>
                </a:lnTo>
                <a:lnTo>
                  <a:pt x="16522" y="9855"/>
                </a:lnTo>
                <a:lnTo>
                  <a:pt x="16571" y="9757"/>
                </a:lnTo>
                <a:lnTo>
                  <a:pt x="16546" y="9636"/>
                </a:lnTo>
                <a:lnTo>
                  <a:pt x="16522" y="9417"/>
                </a:lnTo>
                <a:lnTo>
                  <a:pt x="16473" y="9125"/>
                </a:lnTo>
                <a:lnTo>
                  <a:pt x="16449" y="9003"/>
                </a:lnTo>
                <a:lnTo>
                  <a:pt x="16400" y="8857"/>
                </a:lnTo>
                <a:lnTo>
                  <a:pt x="16376" y="8833"/>
                </a:lnTo>
                <a:lnTo>
                  <a:pt x="16327" y="8808"/>
                </a:lnTo>
                <a:lnTo>
                  <a:pt x="16279" y="8833"/>
                </a:lnTo>
                <a:lnTo>
                  <a:pt x="16254" y="8857"/>
                </a:lnTo>
                <a:lnTo>
                  <a:pt x="16206" y="9003"/>
                </a:lnTo>
                <a:lnTo>
                  <a:pt x="16181" y="9125"/>
                </a:lnTo>
                <a:lnTo>
                  <a:pt x="16133" y="9417"/>
                </a:lnTo>
                <a:lnTo>
                  <a:pt x="16133" y="9660"/>
                </a:lnTo>
                <a:lnTo>
                  <a:pt x="16157" y="9782"/>
                </a:lnTo>
                <a:lnTo>
                  <a:pt x="16206" y="9903"/>
                </a:lnTo>
                <a:lnTo>
                  <a:pt x="15768" y="9928"/>
                </a:lnTo>
                <a:lnTo>
                  <a:pt x="15671" y="9928"/>
                </a:lnTo>
                <a:lnTo>
                  <a:pt x="15719" y="9806"/>
                </a:lnTo>
                <a:lnTo>
                  <a:pt x="15768" y="9538"/>
                </a:lnTo>
                <a:lnTo>
                  <a:pt x="15841" y="9246"/>
                </a:lnTo>
                <a:lnTo>
                  <a:pt x="15865" y="8954"/>
                </a:lnTo>
                <a:lnTo>
                  <a:pt x="15841" y="8906"/>
                </a:lnTo>
                <a:lnTo>
                  <a:pt x="15817" y="8881"/>
                </a:lnTo>
                <a:lnTo>
                  <a:pt x="15744" y="8808"/>
                </a:lnTo>
                <a:lnTo>
                  <a:pt x="15671" y="8808"/>
                </a:lnTo>
                <a:lnTo>
                  <a:pt x="15622" y="8857"/>
                </a:lnTo>
                <a:lnTo>
                  <a:pt x="15573" y="8930"/>
                </a:lnTo>
                <a:lnTo>
                  <a:pt x="15427" y="9441"/>
                </a:lnTo>
                <a:lnTo>
                  <a:pt x="15330" y="9709"/>
                </a:lnTo>
                <a:lnTo>
                  <a:pt x="15330" y="9830"/>
                </a:lnTo>
                <a:lnTo>
                  <a:pt x="15330" y="9903"/>
                </a:lnTo>
                <a:lnTo>
                  <a:pt x="15354" y="9928"/>
                </a:lnTo>
                <a:lnTo>
                  <a:pt x="15135" y="9952"/>
                </a:lnTo>
                <a:lnTo>
                  <a:pt x="14916" y="9976"/>
                </a:lnTo>
                <a:lnTo>
                  <a:pt x="14965" y="9636"/>
                </a:lnTo>
                <a:lnTo>
                  <a:pt x="14989" y="9344"/>
                </a:lnTo>
                <a:lnTo>
                  <a:pt x="14989" y="9173"/>
                </a:lnTo>
                <a:lnTo>
                  <a:pt x="14941" y="9027"/>
                </a:lnTo>
                <a:lnTo>
                  <a:pt x="14916" y="8979"/>
                </a:lnTo>
                <a:lnTo>
                  <a:pt x="14868" y="8954"/>
                </a:lnTo>
                <a:lnTo>
                  <a:pt x="14819" y="8954"/>
                </a:lnTo>
                <a:lnTo>
                  <a:pt x="14770" y="8979"/>
                </a:lnTo>
                <a:lnTo>
                  <a:pt x="14697" y="9100"/>
                </a:lnTo>
                <a:lnTo>
                  <a:pt x="14649" y="9198"/>
                </a:lnTo>
                <a:lnTo>
                  <a:pt x="14600" y="9465"/>
                </a:lnTo>
                <a:lnTo>
                  <a:pt x="14405" y="10171"/>
                </a:lnTo>
                <a:lnTo>
                  <a:pt x="14405" y="10244"/>
                </a:lnTo>
                <a:lnTo>
                  <a:pt x="14430" y="10317"/>
                </a:lnTo>
                <a:lnTo>
                  <a:pt x="14284" y="10585"/>
                </a:lnTo>
                <a:lnTo>
                  <a:pt x="14162" y="10877"/>
                </a:lnTo>
                <a:lnTo>
                  <a:pt x="14065" y="11047"/>
                </a:lnTo>
                <a:lnTo>
                  <a:pt x="13943" y="11193"/>
                </a:lnTo>
                <a:lnTo>
                  <a:pt x="13724" y="11461"/>
                </a:lnTo>
                <a:lnTo>
                  <a:pt x="13675" y="11558"/>
                </a:lnTo>
                <a:lnTo>
                  <a:pt x="13675" y="11631"/>
                </a:lnTo>
                <a:lnTo>
                  <a:pt x="13675" y="11704"/>
                </a:lnTo>
                <a:lnTo>
                  <a:pt x="13724" y="11753"/>
                </a:lnTo>
                <a:lnTo>
                  <a:pt x="13773" y="11801"/>
                </a:lnTo>
                <a:lnTo>
                  <a:pt x="13846" y="11826"/>
                </a:lnTo>
                <a:lnTo>
                  <a:pt x="13919" y="11826"/>
                </a:lnTo>
                <a:lnTo>
                  <a:pt x="13992" y="11777"/>
                </a:lnTo>
                <a:lnTo>
                  <a:pt x="14113" y="11972"/>
                </a:lnTo>
                <a:lnTo>
                  <a:pt x="14259" y="12142"/>
                </a:lnTo>
                <a:lnTo>
                  <a:pt x="14551" y="12507"/>
                </a:lnTo>
                <a:lnTo>
                  <a:pt x="14868" y="12945"/>
                </a:lnTo>
                <a:lnTo>
                  <a:pt x="15135" y="13407"/>
                </a:lnTo>
                <a:lnTo>
                  <a:pt x="14941" y="13651"/>
                </a:lnTo>
                <a:lnTo>
                  <a:pt x="14722" y="13894"/>
                </a:lnTo>
                <a:lnTo>
                  <a:pt x="14284" y="14332"/>
                </a:lnTo>
                <a:lnTo>
                  <a:pt x="13943" y="14673"/>
                </a:lnTo>
                <a:lnTo>
                  <a:pt x="13773" y="14843"/>
                </a:lnTo>
                <a:lnTo>
                  <a:pt x="13627" y="15038"/>
                </a:lnTo>
                <a:lnTo>
                  <a:pt x="13383" y="14867"/>
                </a:lnTo>
                <a:lnTo>
                  <a:pt x="13578" y="14794"/>
                </a:lnTo>
                <a:lnTo>
                  <a:pt x="13748" y="14673"/>
                </a:lnTo>
                <a:lnTo>
                  <a:pt x="14040" y="14478"/>
                </a:lnTo>
                <a:lnTo>
                  <a:pt x="14113" y="14429"/>
                </a:lnTo>
                <a:lnTo>
                  <a:pt x="14138" y="14356"/>
                </a:lnTo>
                <a:lnTo>
                  <a:pt x="14138" y="14283"/>
                </a:lnTo>
                <a:lnTo>
                  <a:pt x="14113" y="14235"/>
                </a:lnTo>
                <a:lnTo>
                  <a:pt x="14065" y="14186"/>
                </a:lnTo>
                <a:lnTo>
                  <a:pt x="14016" y="14162"/>
                </a:lnTo>
                <a:lnTo>
                  <a:pt x="13943" y="14137"/>
                </a:lnTo>
                <a:lnTo>
                  <a:pt x="13870" y="14162"/>
                </a:lnTo>
                <a:lnTo>
                  <a:pt x="13602" y="14308"/>
                </a:lnTo>
                <a:lnTo>
                  <a:pt x="13335" y="14478"/>
                </a:lnTo>
                <a:lnTo>
                  <a:pt x="13043" y="14624"/>
                </a:lnTo>
                <a:lnTo>
                  <a:pt x="12897" y="14527"/>
                </a:lnTo>
                <a:lnTo>
                  <a:pt x="12945" y="14502"/>
                </a:lnTo>
                <a:lnTo>
                  <a:pt x="13213" y="14332"/>
                </a:lnTo>
                <a:lnTo>
                  <a:pt x="13310" y="14210"/>
                </a:lnTo>
                <a:lnTo>
                  <a:pt x="13383" y="14113"/>
                </a:lnTo>
                <a:lnTo>
                  <a:pt x="13408" y="14040"/>
                </a:lnTo>
                <a:lnTo>
                  <a:pt x="13408" y="13967"/>
                </a:lnTo>
                <a:lnTo>
                  <a:pt x="13383" y="13918"/>
                </a:lnTo>
                <a:lnTo>
                  <a:pt x="13359" y="13845"/>
                </a:lnTo>
                <a:lnTo>
                  <a:pt x="13310" y="13821"/>
                </a:lnTo>
                <a:lnTo>
                  <a:pt x="13237" y="13797"/>
                </a:lnTo>
                <a:lnTo>
                  <a:pt x="13189" y="13797"/>
                </a:lnTo>
                <a:lnTo>
                  <a:pt x="13116" y="13821"/>
                </a:lnTo>
                <a:lnTo>
                  <a:pt x="13018" y="13894"/>
                </a:lnTo>
                <a:lnTo>
                  <a:pt x="12921" y="13991"/>
                </a:lnTo>
                <a:lnTo>
                  <a:pt x="12799" y="14089"/>
                </a:lnTo>
                <a:lnTo>
                  <a:pt x="12702" y="14162"/>
                </a:lnTo>
                <a:lnTo>
                  <a:pt x="12556" y="14283"/>
                </a:lnTo>
                <a:lnTo>
                  <a:pt x="12264" y="14040"/>
                </a:lnTo>
                <a:lnTo>
                  <a:pt x="12532" y="13870"/>
                </a:lnTo>
                <a:lnTo>
                  <a:pt x="12653" y="13797"/>
                </a:lnTo>
                <a:lnTo>
                  <a:pt x="12799" y="13699"/>
                </a:lnTo>
                <a:lnTo>
                  <a:pt x="12848" y="13651"/>
                </a:lnTo>
                <a:lnTo>
                  <a:pt x="12897" y="13578"/>
                </a:lnTo>
                <a:lnTo>
                  <a:pt x="12921" y="13505"/>
                </a:lnTo>
                <a:lnTo>
                  <a:pt x="12897" y="13432"/>
                </a:lnTo>
                <a:lnTo>
                  <a:pt x="12872" y="13359"/>
                </a:lnTo>
                <a:lnTo>
                  <a:pt x="12824" y="13334"/>
                </a:lnTo>
                <a:lnTo>
                  <a:pt x="12702" y="13334"/>
                </a:lnTo>
                <a:lnTo>
                  <a:pt x="12556" y="13407"/>
                </a:lnTo>
                <a:lnTo>
                  <a:pt x="12459" y="13480"/>
                </a:lnTo>
                <a:lnTo>
                  <a:pt x="12167" y="13651"/>
                </a:lnTo>
                <a:lnTo>
                  <a:pt x="11899" y="13821"/>
                </a:lnTo>
                <a:lnTo>
                  <a:pt x="11777" y="13797"/>
                </a:lnTo>
                <a:lnTo>
                  <a:pt x="11680" y="13772"/>
                </a:lnTo>
                <a:lnTo>
                  <a:pt x="11607" y="13797"/>
                </a:lnTo>
                <a:lnTo>
                  <a:pt x="11558" y="13845"/>
                </a:lnTo>
                <a:lnTo>
                  <a:pt x="11510" y="13821"/>
                </a:lnTo>
                <a:lnTo>
                  <a:pt x="11437" y="13845"/>
                </a:lnTo>
                <a:lnTo>
                  <a:pt x="11388" y="13845"/>
                </a:lnTo>
                <a:lnTo>
                  <a:pt x="11266" y="13918"/>
                </a:lnTo>
                <a:lnTo>
                  <a:pt x="11120" y="14016"/>
                </a:lnTo>
                <a:lnTo>
                  <a:pt x="10974" y="14064"/>
                </a:lnTo>
                <a:lnTo>
                  <a:pt x="10682" y="14137"/>
                </a:lnTo>
                <a:lnTo>
                  <a:pt x="10536" y="14186"/>
                </a:lnTo>
                <a:lnTo>
                  <a:pt x="10415" y="14283"/>
                </a:lnTo>
                <a:lnTo>
                  <a:pt x="10269" y="14283"/>
                </a:lnTo>
                <a:lnTo>
                  <a:pt x="10220" y="14332"/>
                </a:lnTo>
                <a:lnTo>
                  <a:pt x="10171" y="14405"/>
                </a:lnTo>
                <a:lnTo>
                  <a:pt x="10171" y="14429"/>
                </a:lnTo>
                <a:lnTo>
                  <a:pt x="10123" y="14429"/>
                </a:lnTo>
                <a:lnTo>
                  <a:pt x="10001" y="14478"/>
                </a:lnTo>
                <a:lnTo>
                  <a:pt x="9879" y="14527"/>
                </a:lnTo>
                <a:lnTo>
                  <a:pt x="9636" y="14648"/>
                </a:lnTo>
                <a:lnTo>
                  <a:pt x="9514" y="14697"/>
                </a:lnTo>
                <a:lnTo>
                  <a:pt x="9393" y="14721"/>
                </a:lnTo>
                <a:lnTo>
                  <a:pt x="9271" y="14746"/>
                </a:lnTo>
                <a:lnTo>
                  <a:pt x="9149" y="14794"/>
                </a:lnTo>
                <a:lnTo>
                  <a:pt x="9101" y="14867"/>
                </a:lnTo>
                <a:lnTo>
                  <a:pt x="9101" y="14892"/>
                </a:lnTo>
                <a:lnTo>
                  <a:pt x="9125" y="14940"/>
                </a:lnTo>
                <a:lnTo>
                  <a:pt x="9198" y="15013"/>
                </a:lnTo>
                <a:lnTo>
                  <a:pt x="9295" y="15062"/>
                </a:lnTo>
                <a:lnTo>
                  <a:pt x="9417" y="15086"/>
                </a:lnTo>
                <a:lnTo>
                  <a:pt x="9539" y="15062"/>
                </a:lnTo>
                <a:lnTo>
                  <a:pt x="9685" y="15038"/>
                </a:lnTo>
                <a:lnTo>
                  <a:pt x="9831" y="14989"/>
                </a:lnTo>
                <a:lnTo>
                  <a:pt x="10098" y="14843"/>
                </a:lnTo>
                <a:lnTo>
                  <a:pt x="10074" y="14989"/>
                </a:lnTo>
                <a:lnTo>
                  <a:pt x="9879" y="15086"/>
                </a:lnTo>
                <a:lnTo>
                  <a:pt x="9660" y="15208"/>
                </a:lnTo>
                <a:lnTo>
                  <a:pt x="9417" y="15281"/>
                </a:lnTo>
                <a:lnTo>
                  <a:pt x="9295" y="15330"/>
                </a:lnTo>
                <a:lnTo>
                  <a:pt x="9198" y="15403"/>
                </a:lnTo>
                <a:lnTo>
                  <a:pt x="9174" y="15476"/>
                </a:lnTo>
                <a:lnTo>
                  <a:pt x="9198" y="15500"/>
                </a:lnTo>
                <a:lnTo>
                  <a:pt x="9198" y="15548"/>
                </a:lnTo>
                <a:lnTo>
                  <a:pt x="9271" y="15597"/>
                </a:lnTo>
                <a:lnTo>
                  <a:pt x="9344" y="15621"/>
                </a:lnTo>
                <a:lnTo>
                  <a:pt x="9417" y="15646"/>
                </a:lnTo>
                <a:lnTo>
                  <a:pt x="9514" y="15621"/>
                </a:lnTo>
                <a:lnTo>
                  <a:pt x="9685" y="15597"/>
                </a:lnTo>
                <a:lnTo>
                  <a:pt x="9831" y="15548"/>
                </a:lnTo>
                <a:lnTo>
                  <a:pt x="10001" y="15476"/>
                </a:lnTo>
                <a:lnTo>
                  <a:pt x="9977" y="15767"/>
                </a:lnTo>
                <a:lnTo>
                  <a:pt x="9952" y="15792"/>
                </a:lnTo>
                <a:lnTo>
                  <a:pt x="9904" y="15816"/>
                </a:lnTo>
                <a:lnTo>
                  <a:pt x="9636" y="15913"/>
                </a:lnTo>
                <a:lnTo>
                  <a:pt x="9368" y="15986"/>
                </a:lnTo>
                <a:lnTo>
                  <a:pt x="9198" y="16011"/>
                </a:lnTo>
                <a:lnTo>
                  <a:pt x="9125" y="16059"/>
                </a:lnTo>
                <a:lnTo>
                  <a:pt x="9101" y="16084"/>
                </a:lnTo>
                <a:lnTo>
                  <a:pt x="9076" y="16108"/>
                </a:lnTo>
                <a:lnTo>
                  <a:pt x="9076" y="16181"/>
                </a:lnTo>
                <a:lnTo>
                  <a:pt x="9101" y="16205"/>
                </a:lnTo>
                <a:lnTo>
                  <a:pt x="9198" y="16254"/>
                </a:lnTo>
                <a:lnTo>
                  <a:pt x="9295" y="16303"/>
                </a:lnTo>
                <a:lnTo>
                  <a:pt x="9636" y="16303"/>
                </a:lnTo>
                <a:lnTo>
                  <a:pt x="9855" y="16230"/>
                </a:lnTo>
                <a:lnTo>
                  <a:pt x="9831" y="16424"/>
                </a:lnTo>
                <a:lnTo>
                  <a:pt x="9831" y="16643"/>
                </a:lnTo>
                <a:lnTo>
                  <a:pt x="9271" y="16668"/>
                </a:lnTo>
                <a:lnTo>
                  <a:pt x="8711" y="16692"/>
                </a:lnTo>
                <a:lnTo>
                  <a:pt x="7981" y="16692"/>
                </a:lnTo>
                <a:lnTo>
                  <a:pt x="7738" y="16716"/>
                </a:lnTo>
                <a:lnTo>
                  <a:pt x="7763" y="16595"/>
                </a:lnTo>
                <a:lnTo>
                  <a:pt x="7763" y="16449"/>
                </a:lnTo>
                <a:lnTo>
                  <a:pt x="7738" y="16181"/>
                </a:lnTo>
                <a:lnTo>
                  <a:pt x="7641" y="15694"/>
                </a:lnTo>
                <a:lnTo>
                  <a:pt x="7592" y="15330"/>
                </a:lnTo>
                <a:lnTo>
                  <a:pt x="7519" y="14892"/>
                </a:lnTo>
                <a:lnTo>
                  <a:pt x="7471" y="14673"/>
                </a:lnTo>
                <a:lnTo>
                  <a:pt x="7373" y="14502"/>
                </a:lnTo>
                <a:lnTo>
                  <a:pt x="7276" y="14356"/>
                </a:lnTo>
                <a:lnTo>
                  <a:pt x="7203" y="14308"/>
                </a:lnTo>
                <a:lnTo>
                  <a:pt x="7130" y="14259"/>
                </a:lnTo>
                <a:lnTo>
                  <a:pt x="7033" y="14259"/>
                </a:lnTo>
                <a:lnTo>
                  <a:pt x="6960" y="14283"/>
                </a:lnTo>
                <a:lnTo>
                  <a:pt x="6716" y="14210"/>
                </a:lnTo>
                <a:lnTo>
                  <a:pt x="6497" y="14137"/>
                </a:lnTo>
                <a:lnTo>
                  <a:pt x="6327" y="14064"/>
                </a:lnTo>
                <a:lnTo>
                  <a:pt x="6157" y="13991"/>
                </a:lnTo>
                <a:lnTo>
                  <a:pt x="5986" y="13918"/>
                </a:lnTo>
                <a:lnTo>
                  <a:pt x="5816" y="13845"/>
                </a:lnTo>
                <a:lnTo>
                  <a:pt x="5743" y="13772"/>
                </a:lnTo>
                <a:lnTo>
                  <a:pt x="5646" y="13724"/>
                </a:lnTo>
                <a:lnTo>
                  <a:pt x="5597" y="13699"/>
                </a:lnTo>
                <a:lnTo>
                  <a:pt x="5548" y="13724"/>
                </a:lnTo>
                <a:lnTo>
                  <a:pt x="5500" y="13748"/>
                </a:lnTo>
                <a:lnTo>
                  <a:pt x="5427" y="13772"/>
                </a:lnTo>
                <a:lnTo>
                  <a:pt x="5062" y="13602"/>
                </a:lnTo>
                <a:lnTo>
                  <a:pt x="4843" y="13505"/>
                </a:lnTo>
                <a:lnTo>
                  <a:pt x="4721" y="13480"/>
                </a:lnTo>
                <a:lnTo>
                  <a:pt x="4648" y="13480"/>
                </a:lnTo>
                <a:lnTo>
                  <a:pt x="4599" y="13505"/>
                </a:lnTo>
                <a:lnTo>
                  <a:pt x="4551" y="13529"/>
                </a:lnTo>
                <a:lnTo>
                  <a:pt x="4526" y="13602"/>
                </a:lnTo>
                <a:lnTo>
                  <a:pt x="4551" y="13651"/>
                </a:lnTo>
                <a:lnTo>
                  <a:pt x="4575" y="13724"/>
                </a:lnTo>
                <a:lnTo>
                  <a:pt x="4672" y="13821"/>
                </a:lnTo>
                <a:lnTo>
                  <a:pt x="4916" y="13967"/>
                </a:lnTo>
                <a:lnTo>
                  <a:pt x="5135" y="14113"/>
                </a:lnTo>
                <a:lnTo>
                  <a:pt x="4989" y="14283"/>
                </a:lnTo>
                <a:lnTo>
                  <a:pt x="4940" y="14210"/>
                </a:lnTo>
                <a:lnTo>
                  <a:pt x="4891" y="14137"/>
                </a:lnTo>
                <a:lnTo>
                  <a:pt x="4843" y="14113"/>
                </a:lnTo>
                <a:lnTo>
                  <a:pt x="4794" y="14113"/>
                </a:lnTo>
                <a:lnTo>
                  <a:pt x="4672" y="14089"/>
                </a:lnTo>
                <a:lnTo>
                  <a:pt x="4526" y="14064"/>
                </a:lnTo>
                <a:lnTo>
                  <a:pt x="4380" y="13991"/>
                </a:lnTo>
                <a:lnTo>
                  <a:pt x="4259" y="13918"/>
                </a:lnTo>
                <a:lnTo>
                  <a:pt x="4137" y="13821"/>
                </a:lnTo>
                <a:lnTo>
                  <a:pt x="4015" y="13748"/>
                </a:lnTo>
                <a:lnTo>
                  <a:pt x="3894" y="13699"/>
                </a:lnTo>
                <a:lnTo>
                  <a:pt x="3821" y="13699"/>
                </a:lnTo>
                <a:lnTo>
                  <a:pt x="3796" y="13724"/>
                </a:lnTo>
                <a:lnTo>
                  <a:pt x="3772" y="13772"/>
                </a:lnTo>
                <a:lnTo>
                  <a:pt x="3772" y="13870"/>
                </a:lnTo>
                <a:lnTo>
                  <a:pt x="3796" y="13943"/>
                </a:lnTo>
                <a:lnTo>
                  <a:pt x="3845" y="14040"/>
                </a:lnTo>
                <a:lnTo>
                  <a:pt x="3894" y="14113"/>
                </a:lnTo>
                <a:lnTo>
                  <a:pt x="4015" y="14235"/>
                </a:lnTo>
                <a:lnTo>
                  <a:pt x="4186" y="14332"/>
                </a:lnTo>
                <a:lnTo>
                  <a:pt x="4307" y="14405"/>
                </a:lnTo>
                <a:lnTo>
                  <a:pt x="4453" y="14478"/>
                </a:lnTo>
                <a:lnTo>
                  <a:pt x="4599" y="14502"/>
                </a:lnTo>
                <a:lnTo>
                  <a:pt x="4745" y="14502"/>
                </a:lnTo>
                <a:lnTo>
                  <a:pt x="4380" y="14819"/>
                </a:lnTo>
                <a:lnTo>
                  <a:pt x="4356" y="14746"/>
                </a:lnTo>
                <a:lnTo>
                  <a:pt x="4307" y="14697"/>
                </a:lnTo>
                <a:lnTo>
                  <a:pt x="4259" y="14673"/>
                </a:lnTo>
                <a:lnTo>
                  <a:pt x="4186" y="14648"/>
                </a:lnTo>
                <a:lnTo>
                  <a:pt x="4088" y="14648"/>
                </a:lnTo>
                <a:lnTo>
                  <a:pt x="3991" y="14600"/>
                </a:lnTo>
                <a:lnTo>
                  <a:pt x="3845" y="14502"/>
                </a:lnTo>
                <a:lnTo>
                  <a:pt x="3675" y="14356"/>
                </a:lnTo>
                <a:lnTo>
                  <a:pt x="3626" y="14332"/>
                </a:lnTo>
                <a:lnTo>
                  <a:pt x="3577" y="14308"/>
                </a:lnTo>
                <a:lnTo>
                  <a:pt x="3529" y="14283"/>
                </a:lnTo>
                <a:lnTo>
                  <a:pt x="3480" y="14259"/>
                </a:lnTo>
                <a:lnTo>
                  <a:pt x="3431" y="14259"/>
                </a:lnTo>
                <a:lnTo>
                  <a:pt x="3407" y="14283"/>
                </a:lnTo>
                <a:lnTo>
                  <a:pt x="3383" y="14405"/>
                </a:lnTo>
                <a:lnTo>
                  <a:pt x="3358" y="14478"/>
                </a:lnTo>
                <a:lnTo>
                  <a:pt x="3383" y="14551"/>
                </a:lnTo>
                <a:lnTo>
                  <a:pt x="3407" y="14624"/>
                </a:lnTo>
                <a:lnTo>
                  <a:pt x="3456" y="14697"/>
                </a:lnTo>
                <a:lnTo>
                  <a:pt x="3577" y="14819"/>
                </a:lnTo>
                <a:lnTo>
                  <a:pt x="3675" y="14916"/>
                </a:lnTo>
                <a:lnTo>
                  <a:pt x="3772" y="14989"/>
                </a:lnTo>
                <a:lnTo>
                  <a:pt x="3894" y="15038"/>
                </a:lnTo>
                <a:lnTo>
                  <a:pt x="4015" y="15086"/>
                </a:lnTo>
                <a:lnTo>
                  <a:pt x="3796" y="15208"/>
                </a:lnTo>
                <a:lnTo>
                  <a:pt x="3748" y="15159"/>
                </a:lnTo>
                <a:lnTo>
                  <a:pt x="3529" y="14989"/>
                </a:lnTo>
                <a:lnTo>
                  <a:pt x="3310" y="14819"/>
                </a:lnTo>
                <a:lnTo>
                  <a:pt x="2920" y="14429"/>
                </a:lnTo>
                <a:lnTo>
                  <a:pt x="2555" y="14064"/>
                </a:lnTo>
                <a:lnTo>
                  <a:pt x="2385" y="13845"/>
                </a:lnTo>
                <a:lnTo>
                  <a:pt x="2239" y="13626"/>
                </a:lnTo>
                <a:lnTo>
                  <a:pt x="2409" y="13456"/>
                </a:lnTo>
                <a:lnTo>
                  <a:pt x="2555" y="13237"/>
                </a:lnTo>
                <a:lnTo>
                  <a:pt x="2799" y="12848"/>
                </a:lnTo>
                <a:lnTo>
                  <a:pt x="3212" y="12312"/>
                </a:lnTo>
                <a:lnTo>
                  <a:pt x="3626" y="11801"/>
                </a:lnTo>
                <a:lnTo>
                  <a:pt x="3626" y="11777"/>
                </a:lnTo>
                <a:lnTo>
                  <a:pt x="3723" y="11704"/>
                </a:lnTo>
                <a:lnTo>
                  <a:pt x="3748" y="11607"/>
                </a:lnTo>
                <a:lnTo>
                  <a:pt x="3772" y="11558"/>
                </a:lnTo>
                <a:lnTo>
                  <a:pt x="3748" y="11485"/>
                </a:lnTo>
                <a:lnTo>
                  <a:pt x="3723" y="11436"/>
                </a:lnTo>
                <a:lnTo>
                  <a:pt x="3675" y="11388"/>
                </a:lnTo>
                <a:lnTo>
                  <a:pt x="3529" y="11266"/>
                </a:lnTo>
                <a:lnTo>
                  <a:pt x="3407" y="11096"/>
                </a:lnTo>
                <a:lnTo>
                  <a:pt x="3164" y="10779"/>
                </a:lnTo>
                <a:lnTo>
                  <a:pt x="3018" y="10536"/>
                </a:lnTo>
                <a:lnTo>
                  <a:pt x="3018" y="10463"/>
                </a:lnTo>
                <a:lnTo>
                  <a:pt x="2993" y="10366"/>
                </a:lnTo>
                <a:lnTo>
                  <a:pt x="2945" y="10293"/>
                </a:lnTo>
                <a:lnTo>
                  <a:pt x="2872" y="10244"/>
                </a:lnTo>
                <a:lnTo>
                  <a:pt x="2774" y="10220"/>
                </a:lnTo>
                <a:lnTo>
                  <a:pt x="1704" y="10122"/>
                </a:lnTo>
                <a:lnTo>
                  <a:pt x="1144" y="10074"/>
                </a:lnTo>
                <a:lnTo>
                  <a:pt x="876" y="10025"/>
                </a:lnTo>
                <a:lnTo>
                  <a:pt x="633" y="9952"/>
                </a:lnTo>
                <a:lnTo>
                  <a:pt x="633" y="9830"/>
                </a:lnTo>
                <a:lnTo>
                  <a:pt x="609" y="9709"/>
                </a:lnTo>
                <a:lnTo>
                  <a:pt x="584" y="9587"/>
                </a:lnTo>
                <a:lnTo>
                  <a:pt x="560" y="9441"/>
                </a:lnTo>
                <a:lnTo>
                  <a:pt x="536" y="9052"/>
                </a:lnTo>
                <a:lnTo>
                  <a:pt x="560" y="8638"/>
                </a:lnTo>
                <a:lnTo>
                  <a:pt x="584" y="8395"/>
                </a:lnTo>
                <a:lnTo>
                  <a:pt x="609" y="8127"/>
                </a:lnTo>
                <a:lnTo>
                  <a:pt x="633" y="7835"/>
                </a:lnTo>
                <a:lnTo>
                  <a:pt x="633" y="7689"/>
                </a:lnTo>
                <a:lnTo>
                  <a:pt x="609" y="7567"/>
                </a:lnTo>
                <a:lnTo>
                  <a:pt x="803" y="7519"/>
                </a:lnTo>
                <a:lnTo>
                  <a:pt x="1217" y="7421"/>
                </a:lnTo>
                <a:lnTo>
                  <a:pt x="1095" y="7592"/>
                </a:lnTo>
                <a:lnTo>
                  <a:pt x="998" y="7762"/>
                </a:lnTo>
                <a:lnTo>
                  <a:pt x="876" y="8103"/>
                </a:lnTo>
                <a:lnTo>
                  <a:pt x="876" y="8151"/>
                </a:lnTo>
                <a:lnTo>
                  <a:pt x="876" y="8224"/>
                </a:lnTo>
                <a:lnTo>
                  <a:pt x="901" y="8273"/>
                </a:lnTo>
                <a:lnTo>
                  <a:pt x="925" y="8297"/>
                </a:lnTo>
                <a:lnTo>
                  <a:pt x="1022" y="8370"/>
                </a:lnTo>
                <a:lnTo>
                  <a:pt x="1144" y="8370"/>
                </a:lnTo>
                <a:lnTo>
                  <a:pt x="1193" y="8346"/>
                </a:lnTo>
                <a:lnTo>
                  <a:pt x="1217" y="8297"/>
                </a:lnTo>
                <a:lnTo>
                  <a:pt x="1290" y="8224"/>
                </a:lnTo>
                <a:lnTo>
                  <a:pt x="1363" y="7981"/>
                </a:lnTo>
                <a:lnTo>
                  <a:pt x="1460" y="7738"/>
                </a:lnTo>
                <a:lnTo>
                  <a:pt x="1558" y="7543"/>
                </a:lnTo>
                <a:lnTo>
                  <a:pt x="1655" y="7348"/>
                </a:lnTo>
                <a:lnTo>
                  <a:pt x="1850" y="7348"/>
                </a:lnTo>
                <a:lnTo>
                  <a:pt x="1752" y="7519"/>
                </a:lnTo>
                <a:lnTo>
                  <a:pt x="1655" y="7689"/>
                </a:lnTo>
                <a:lnTo>
                  <a:pt x="1606" y="7884"/>
                </a:lnTo>
                <a:lnTo>
                  <a:pt x="1558" y="8054"/>
                </a:lnTo>
                <a:lnTo>
                  <a:pt x="1558" y="8127"/>
                </a:lnTo>
                <a:lnTo>
                  <a:pt x="1558" y="8176"/>
                </a:lnTo>
                <a:lnTo>
                  <a:pt x="1606" y="8224"/>
                </a:lnTo>
                <a:lnTo>
                  <a:pt x="1655" y="8273"/>
                </a:lnTo>
                <a:lnTo>
                  <a:pt x="1728" y="8322"/>
                </a:lnTo>
                <a:lnTo>
                  <a:pt x="1801" y="8297"/>
                </a:lnTo>
                <a:lnTo>
                  <a:pt x="1898" y="8249"/>
                </a:lnTo>
                <a:lnTo>
                  <a:pt x="1923" y="8200"/>
                </a:lnTo>
                <a:lnTo>
                  <a:pt x="1947" y="8151"/>
                </a:lnTo>
                <a:lnTo>
                  <a:pt x="1996" y="7908"/>
                </a:lnTo>
                <a:lnTo>
                  <a:pt x="2093" y="7689"/>
                </a:lnTo>
                <a:lnTo>
                  <a:pt x="2166" y="7519"/>
                </a:lnTo>
                <a:lnTo>
                  <a:pt x="2239" y="7324"/>
                </a:lnTo>
                <a:lnTo>
                  <a:pt x="2409" y="7324"/>
                </a:lnTo>
                <a:lnTo>
                  <a:pt x="2361" y="7494"/>
                </a:lnTo>
                <a:lnTo>
                  <a:pt x="2239" y="7762"/>
                </a:lnTo>
                <a:lnTo>
                  <a:pt x="2215" y="7908"/>
                </a:lnTo>
                <a:lnTo>
                  <a:pt x="2190" y="8054"/>
                </a:lnTo>
                <a:lnTo>
                  <a:pt x="2215" y="8127"/>
                </a:lnTo>
                <a:lnTo>
                  <a:pt x="2239" y="8176"/>
                </a:lnTo>
                <a:lnTo>
                  <a:pt x="2288" y="8200"/>
                </a:lnTo>
                <a:lnTo>
                  <a:pt x="2336" y="8224"/>
                </a:lnTo>
                <a:lnTo>
                  <a:pt x="2385" y="8249"/>
                </a:lnTo>
                <a:lnTo>
                  <a:pt x="2434" y="8224"/>
                </a:lnTo>
                <a:lnTo>
                  <a:pt x="2482" y="8200"/>
                </a:lnTo>
                <a:lnTo>
                  <a:pt x="2507" y="8151"/>
                </a:lnTo>
                <a:lnTo>
                  <a:pt x="2555" y="8030"/>
                </a:lnTo>
                <a:lnTo>
                  <a:pt x="2580" y="7908"/>
                </a:lnTo>
                <a:lnTo>
                  <a:pt x="2628" y="7665"/>
                </a:lnTo>
                <a:lnTo>
                  <a:pt x="2677" y="7494"/>
                </a:lnTo>
                <a:lnTo>
                  <a:pt x="2701" y="7300"/>
                </a:lnTo>
                <a:lnTo>
                  <a:pt x="2847" y="7276"/>
                </a:lnTo>
                <a:lnTo>
                  <a:pt x="2920" y="7251"/>
                </a:lnTo>
                <a:lnTo>
                  <a:pt x="2969" y="7203"/>
                </a:lnTo>
                <a:lnTo>
                  <a:pt x="2993" y="7154"/>
                </a:lnTo>
                <a:lnTo>
                  <a:pt x="2993" y="7081"/>
                </a:lnTo>
                <a:lnTo>
                  <a:pt x="3042" y="7008"/>
                </a:lnTo>
                <a:lnTo>
                  <a:pt x="3066" y="6935"/>
                </a:lnTo>
                <a:lnTo>
                  <a:pt x="3066" y="6765"/>
                </a:lnTo>
                <a:lnTo>
                  <a:pt x="3115" y="6594"/>
                </a:lnTo>
                <a:lnTo>
                  <a:pt x="3212" y="6278"/>
                </a:lnTo>
                <a:lnTo>
                  <a:pt x="3456" y="5670"/>
                </a:lnTo>
                <a:lnTo>
                  <a:pt x="3553" y="5597"/>
                </a:lnTo>
                <a:lnTo>
                  <a:pt x="3602" y="5475"/>
                </a:lnTo>
                <a:lnTo>
                  <a:pt x="3602" y="5426"/>
                </a:lnTo>
                <a:lnTo>
                  <a:pt x="3602" y="5353"/>
                </a:lnTo>
                <a:lnTo>
                  <a:pt x="3577" y="5305"/>
                </a:lnTo>
                <a:lnTo>
                  <a:pt x="3529" y="5232"/>
                </a:lnTo>
                <a:lnTo>
                  <a:pt x="3139" y="4842"/>
                </a:lnTo>
                <a:lnTo>
                  <a:pt x="2799" y="4429"/>
                </a:lnTo>
                <a:lnTo>
                  <a:pt x="2434" y="4015"/>
                </a:lnTo>
                <a:lnTo>
                  <a:pt x="2069" y="3626"/>
                </a:lnTo>
                <a:lnTo>
                  <a:pt x="2263" y="3480"/>
                </a:lnTo>
                <a:lnTo>
                  <a:pt x="2458" y="3285"/>
                </a:lnTo>
                <a:lnTo>
                  <a:pt x="2799" y="2871"/>
                </a:lnTo>
                <a:lnTo>
                  <a:pt x="2993" y="2677"/>
                </a:lnTo>
                <a:lnTo>
                  <a:pt x="3164" y="2482"/>
                </a:lnTo>
                <a:lnTo>
                  <a:pt x="3383" y="2336"/>
                </a:lnTo>
                <a:lnTo>
                  <a:pt x="3504" y="2287"/>
                </a:lnTo>
                <a:lnTo>
                  <a:pt x="3626" y="2239"/>
                </a:lnTo>
                <a:lnTo>
                  <a:pt x="3723" y="2190"/>
                </a:lnTo>
                <a:lnTo>
                  <a:pt x="3577" y="2287"/>
                </a:lnTo>
                <a:lnTo>
                  <a:pt x="3431" y="2409"/>
                </a:lnTo>
                <a:lnTo>
                  <a:pt x="3261" y="2579"/>
                </a:lnTo>
                <a:lnTo>
                  <a:pt x="3188" y="2677"/>
                </a:lnTo>
                <a:lnTo>
                  <a:pt x="3139" y="2750"/>
                </a:lnTo>
                <a:lnTo>
                  <a:pt x="3091" y="2847"/>
                </a:lnTo>
                <a:lnTo>
                  <a:pt x="3091" y="2944"/>
                </a:lnTo>
                <a:lnTo>
                  <a:pt x="3115" y="3017"/>
                </a:lnTo>
                <a:lnTo>
                  <a:pt x="3164" y="3066"/>
                </a:lnTo>
                <a:lnTo>
                  <a:pt x="3212" y="3115"/>
                </a:lnTo>
                <a:lnTo>
                  <a:pt x="3310" y="3090"/>
                </a:lnTo>
                <a:lnTo>
                  <a:pt x="3383" y="3066"/>
                </a:lnTo>
                <a:lnTo>
                  <a:pt x="3431" y="3017"/>
                </a:lnTo>
                <a:lnTo>
                  <a:pt x="3553" y="2871"/>
                </a:lnTo>
                <a:lnTo>
                  <a:pt x="3675" y="2701"/>
                </a:lnTo>
                <a:lnTo>
                  <a:pt x="3845" y="2555"/>
                </a:lnTo>
                <a:lnTo>
                  <a:pt x="4064" y="2433"/>
                </a:lnTo>
                <a:lnTo>
                  <a:pt x="4161" y="2482"/>
                </a:lnTo>
                <a:lnTo>
                  <a:pt x="4015" y="2579"/>
                </a:lnTo>
                <a:lnTo>
                  <a:pt x="3894" y="2677"/>
                </a:lnTo>
                <a:lnTo>
                  <a:pt x="3772" y="2798"/>
                </a:lnTo>
                <a:lnTo>
                  <a:pt x="3650" y="2944"/>
                </a:lnTo>
                <a:lnTo>
                  <a:pt x="3602" y="3017"/>
                </a:lnTo>
                <a:lnTo>
                  <a:pt x="3577" y="3115"/>
                </a:lnTo>
                <a:lnTo>
                  <a:pt x="3553" y="3188"/>
                </a:lnTo>
                <a:lnTo>
                  <a:pt x="3553" y="3285"/>
                </a:lnTo>
                <a:lnTo>
                  <a:pt x="3577" y="3334"/>
                </a:lnTo>
                <a:lnTo>
                  <a:pt x="3602" y="3358"/>
                </a:lnTo>
                <a:lnTo>
                  <a:pt x="3675" y="3407"/>
                </a:lnTo>
                <a:lnTo>
                  <a:pt x="3772" y="3407"/>
                </a:lnTo>
                <a:lnTo>
                  <a:pt x="3869" y="3358"/>
                </a:lnTo>
                <a:lnTo>
                  <a:pt x="3942" y="3261"/>
                </a:lnTo>
                <a:lnTo>
                  <a:pt x="3991" y="3139"/>
                </a:lnTo>
                <a:lnTo>
                  <a:pt x="4088" y="3017"/>
                </a:lnTo>
                <a:lnTo>
                  <a:pt x="4210" y="2920"/>
                </a:lnTo>
                <a:lnTo>
                  <a:pt x="4453" y="2677"/>
                </a:lnTo>
                <a:lnTo>
                  <a:pt x="4551" y="2774"/>
                </a:lnTo>
                <a:lnTo>
                  <a:pt x="4697" y="2871"/>
                </a:lnTo>
                <a:lnTo>
                  <a:pt x="4453" y="3017"/>
                </a:lnTo>
                <a:lnTo>
                  <a:pt x="4259" y="3139"/>
                </a:lnTo>
                <a:lnTo>
                  <a:pt x="4064" y="3285"/>
                </a:lnTo>
                <a:lnTo>
                  <a:pt x="3894" y="3455"/>
                </a:lnTo>
                <a:lnTo>
                  <a:pt x="3845" y="3553"/>
                </a:lnTo>
                <a:lnTo>
                  <a:pt x="3796" y="3650"/>
                </a:lnTo>
                <a:lnTo>
                  <a:pt x="3796" y="3747"/>
                </a:lnTo>
                <a:lnTo>
                  <a:pt x="3821" y="3869"/>
                </a:lnTo>
                <a:lnTo>
                  <a:pt x="3894" y="3918"/>
                </a:lnTo>
                <a:lnTo>
                  <a:pt x="3967" y="3942"/>
                </a:lnTo>
                <a:lnTo>
                  <a:pt x="4064" y="3918"/>
                </a:lnTo>
                <a:lnTo>
                  <a:pt x="4088" y="3893"/>
                </a:lnTo>
                <a:lnTo>
                  <a:pt x="4113" y="3869"/>
                </a:lnTo>
                <a:lnTo>
                  <a:pt x="4210" y="3723"/>
                </a:lnTo>
                <a:lnTo>
                  <a:pt x="4307" y="3577"/>
                </a:lnTo>
                <a:lnTo>
                  <a:pt x="4429" y="3480"/>
                </a:lnTo>
                <a:lnTo>
                  <a:pt x="4575" y="3382"/>
                </a:lnTo>
                <a:lnTo>
                  <a:pt x="4794" y="3236"/>
                </a:lnTo>
                <a:lnTo>
                  <a:pt x="5013" y="3090"/>
                </a:lnTo>
                <a:lnTo>
                  <a:pt x="5305" y="3285"/>
                </a:lnTo>
                <a:lnTo>
                  <a:pt x="4989" y="3504"/>
                </a:lnTo>
                <a:lnTo>
                  <a:pt x="4843" y="3601"/>
                </a:lnTo>
                <a:lnTo>
                  <a:pt x="4697" y="3723"/>
                </a:lnTo>
                <a:lnTo>
                  <a:pt x="4551" y="3869"/>
                </a:lnTo>
                <a:lnTo>
                  <a:pt x="4526" y="3942"/>
                </a:lnTo>
                <a:lnTo>
                  <a:pt x="4502" y="4015"/>
                </a:lnTo>
                <a:lnTo>
                  <a:pt x="4526" y="4064"/>
                </a:lnTo>
                <a:lnTo>
                  <a:pt x="4551" y="4112"/>
                </a:lnTo>
                <a:lnTo>
                  <a:pt x="4599" y="4137"/>
                </a:lnTo>
                <a:lnTo>
                  <a:pt x="4672" y="4137"/>
                </a:lnTo>
                <a:lnTo>
                  <a:pt x="4721" y="4112"/>
                </a:lnTo>
                <a:lnTo>
                  <a:pt x="4770" y="4064"/>
                </a:lnTo>
                <a:lnTo>
                  <a:pt x="4867" y="3966"/>
                </a:lnTo>
                <a:lnTo>
                  <a:pt x="5013" y="3845"/>
                </a:lnTo>
                <a:lnTo>
                  <a:pt x="5183" y="3723"/>
                </a:lnTo>
                <a:lnTo>
                  <a:pt x="5354" y="3601"/>
                </a:lnTo>
                <a:lnTo>
                  <a:pt x="5548" y="3455"/>
                </a:lnTo>
                <a:lnTo>
                  <a:pt x="5597" y="3504"/>
                </a:lnTo>
                <a:lnTo>
                  <a:pt x="5694" y="3528"/>
                </a:lnTo>
                <a:lnTo>
                  <a:pt x="5767" y="3528"/>
                </a:lnTo>
                <a:lnTo>
                  <a:pt x="5840" y="3480"/>
                </a:lnTo>
                <a:lnTo>
                  <a:pt x="5889" y="3407"/>
                </a:lnTo>
                <a:lnTo>
                  <a:pt x="6181" y="3285"/>
                </a:lnTo>
                <a:lnTo>
                  <a:pt x="6449" y="3188"/>
                </a:lnTo>
                <a:lnTo>
                  <a:pt x="6765" y="3090"/>
                </a:lnTo>
                <a:lnTo>
                  <a:pt x="7033" y="3017"/>
                </a:lnTo>
                <a:lnTo>
                  <a:pt x="7106" y="2993"/>
                </a:lnTo>
                <a:lnTo>
                  <a:pt x="7154" y="2969"/>
                </a:lnTo>
                <a:lnTo>
                  <a:pt x="7203" y="2896"/>
                </a:lnTo>
                <a:lnTo>
                  <a:pt x="7227" y="2847"/>
                </a:lnTo>
                <a:lnTo>
                  <a:pt x="7276" y="2701"/>
                </a:lnTo>
                <a:lnTo>
                  <a:pt x="7325" y="2531"/>
                </a:lnTo>
                <a:lnTo>
                  <a:pt x="7373" y="2190"/>
                </a:lnTo>
                <a:lnTo>
                  <a:pt x="7398" y="1509"/>
                </a:lnTo>
                <a:lnTo>
                  <a:pt x="7495" y="998"/>
                </a:lnTo>
                <a:lnTo>
                  <a:pt x="7519" y="730"/>
                </a:lnTo>
                <a:lnTo>
                  <a:pt x="7519" y="608"/>
                </a:lnTo>
                <a:lnTo>
                  <a:pt x="7519" y="487"/>
                </a:lnTo>
                <a:close/>
                <a:moveTo>
                  <a:pt x="8030" y="0"/>
                </a:moveTo>
                <a:lnTo>
                  <a:pt x="7641" y="49"/>
                </a:lnTo>
                <a:lnTo>
                  <a:pt x="7471" y="73"/>
                </a:lnTo>
                <a:lnTo>
                  <a:pt x="7300" y="122"/>
                </a:lnTo>
                <a:lnTo>
                  <a:pt x="7252" y="146"/>
                </a:lnTo>
                <a:lnTo>
                  <a:pt x="7203" y="195"/>
                </a:lnTo>
                <a:lnTo>
                  <a:pt x="7179" y="243"/>
                </a:lnTo>
                <a:lnTo>
                  <a:pt x="7179" y="292"/>
                </a:lnTo>
                <a:lnTo>
                  <a:pt x="7106" y="414"/>
                </a:lnTo>
                <a:lnTo>
                  <a:pt x="7033" y="535"/>
                </a:lnTo>
                <a:lnTo>
                  <a:pt x="6984" y="681"/>
                </a:lnTo>
                <a:lnTo>
                  <a:pt x="6960" y="827"/>
                </a:lnTo>
                <a:lnTo>
                  <a:pt x="6935" y="1168"/>
                </a:lnTo>
                <a:lnTo>
                  <a:pt x="6887" y="1436"/>
                </a:lnTo>
                <a:lnTo>
                  <a:pt x="6789" y="2020"/>
                </a:lnTo>
                <a:lnTo>
                  <a:pt x="6765" y="2312"/>
                </a:lnTo>
                <a:lnTo>
                  <a:pt x="6765" y="2604"/>
                </a:lnTo>
                <a:lnTo>
                  <a:pt x="6497" y="2701"/>
                </a:lnTo>
                <a:lnTo>
                  <a:pt x="6230" y="2798"/>
                </a:lnTo>
                <a:lnTo>
                  <a:pt x="5719" y="3042"/>
                </a:lnTo>
                <a:lnTo>
                  <a:pt x="4770" y="2385"/>
                </a:lnTo>
                <a:lnTo>
                  <a:pt x="4551" y="2214"/>
                </a:lnTo>
                <a:lnTo>
                  <a:pt x="4283" y="2020"/>
                </a:lnTo>
                <a:lnTo>
                  <a:pt x="4113" y="1922"/>
                </a:lnTo>
                <a:lnTo>
                  <a:pt x="3967" y="1874"/>
                </a:lnTo>
                <a:lnTo>
                  <a:pt x="3845" y="1825"/>
                </a:lnTo>
                <a:lnTo>
                  <a:pt x="3699" y="1825"/>
                </a:lnTo>
                <a:lnTo>
                  <a:pt x="3626" y="1776"/>
                </a:lnTo>
                <a:lnTo>
                  <a:pt x="3553" y="1776"/>
                </a:lnTo>
                <a:lnTo>
                  <a:pt x="3504" y="1801"/>
                </a:lnTo>
                <a:lnTo>
                  <a:pt x="3358" y="1849"/>
                </a:lnTo>
                <a:lnTo>
                  <a:pt x="3237" y="1898"/>
                </a:lnTo>
                <a:lnTo>
                  <a:pt x="2993" y="2068"/>
                </a:lnTo>
                <a:lnTo>
                  <a:pt x="2774" y="2287"/>
                </a:lnTo>
                <a:lnTo>
                  <a:pt x="2580" y="2506"/>
                </a:lnTo>
                <a:lnTo>
                  <a:pt x="2117" y="2969"/>
                </a:lnTo>
                <a:lnTo>
                  <a:pt x="1923" y="3212"/>
                </a:lnTo>
                <a:lnTo>
                  <a:pt x="1728" y="3455"/>
                </a:lnTo>
                <a:lnTo>
                  <a:pt x="1655" y="3504"/>
                </a:lnTo>
                <a:lnTo>
                  <a:pt x="1606" y="3553"/>
                </a:lnTo>
                <a:lnTo>
                  <a:pt x="1582" y="3601"/>
                </a:lnTo>
                <a:lnTo>
                  <a:pt x="1606" y="3699"/>
                </a:lnTo>
                <a:lnTo>
                  <a:pt x="1728" y="3942"/>
                </a:lnTo>
                <a:lnTo>
                  <a:pt x="1898" y="4161"/>
                </a:lnTo>
                <a:lnTo>
                  <a:pt x="2263" y="4599"/>
                </a:lnTo>
                <a:lnTo>
                  <a:pt x="2628" y="5110"/>
                </a:lnTo>
                <a:lnTo>
                  <a:pt x="2847" y="5329"/>
                </a:lnTo>
                <a:lnTo>
                  <a:pt x="3066" y="5548"/>
                </a:lnTo>
                <a:lnTo>
                  <a:pt x="2969" y="5670"/>
                </a:lnTo>
                <a:lnTo>
                  <a:pt x="2920" y="5791"/>
                </a:lnTo>
                <a:lnTo>
                  <a:pt x="2799" y="6035"/>
                </a:lnTo>
                <a:lnTo>
                  <a:pt x="2653" y="6400"/>
                </a:lnTo>
                <a:lnTo>
                  <a:pt x="2604" y="6594"/>
                </a:lnTo>
                <a:lnTo>
                  <a:pt x="2580" y="6813"/>
                </a:lnTo>
                <a:lnTo>
                  <a:pt x="2288" y="6813"/>
                </a:lnTo>
                <a:lnTo>
                  <a:pt x="1971" y="6838"/>
                </a:lnTo>
                <a:lnTo>
                  <a:pt x="1387" y="6935"/>
                </a:lnTo>
                <a:lnTo>
                  <a:pt x="1144" y="6984"/>
                </a:lnTo>
                <a:lnTo>
                  <a:pt x="828" y="7057"/>
                </a:lnTo>
                <a:lnTo>
                  <a:pt x="682" y="7105"/>
                </a:lnTo>
                <a:lnTo>
                  <a:pt x="536" y="7178"/>
                </a:lnTo>
                <a:lnTo>
                  <a:pt x="438" y="7251"/>
                </a:lnTo>
                <a:lnTo>
                  <a:pt x="365" y="7348"/>
                </a:lnTo>
                <a:lnTo>
                  <a:pt x="292" y="7373"/>
                </a:lnTo>
                <a:lnTo>
                  <a:pt x="244" y="7397"/>
                </a:lnTo>
                <a:lnTo>
                  <a:pt x="195" y="7446"/>
                </a:lnTo>
                <a:lnTo>
                  <a:pt x="171" y="7494"/>
                </a:lnTo>
                <a:lnTo>
                  <a:pt x="122" y="7640"/>
                </a:lnTo>
                <a:lnTo>
                  <a:pt x="98" y="7932"/>
                </a:lnTo>
                <a:lnTo>
                  <a:pt x="25" y="8857"/>
                </a:lnTo>
                <a:lnTo>
                  <a:pt x="0" y="9149"/>
                </a:lnTo>
                <a:lnTo>
                  <a:pt x="25" y="9514"/>
                </a:lnTo>
                <a:lnTo>
                  <a:pt x="49" y="9709"/>
                </a:lnTo>
                <a:lnTo>
                  <a:pt x="98" y="9879"/>
                </a:lnTo>
                <a:lnTo>
                  <a:pt x="171" y="10001"/>
                </a:lnTo>
                <a:lnTo>
                  <a:pt x="219" y="10049"/>
                </a:lnTo>
                <a:lnTo>
                  <a:pt x="268" y="10098"/>
                </a:lnTo>
                <a:lnTo>
                  <a:pt x="268" y="10171"/>
                </a:lnTo>
                <a:lnTo>
                  <a:pt x="292" y="10220"/>
                </a:lnTo>
                <a:lnTo>
                  <a:pt x="317" y="10268"/>
                </a:lnTo>
                <a:lnTo>
                  <a:pt x="390" y="10317"/>
                </a:lnTo>
                <a:lnTo>
                  <a:pt x="633" y="10414"/>
                </a:lnTo>
                <a:lnTo>
                  <a:pt x="925" y="10487"/>
                </a:lnTo>
                <a:lnTo>
                  <a:pt x="1193" y="10560"/>
                </a:lnTo>
                <a:lnTo>
                  <a:pt x="1485" y="10609"/>
                </a:lnTo>
                <a:lnTo>
                  <a:pt x="2069" y="10658"/>
                </a:lnTo>
                <a:lnTo>
                  <a:pt x="2653" y="10706"/>
                </a:lnTo>
                <a:lnTo>
                  <a:pt x="2750" y="10877"/>
                </a:lnTo>
                <a:lnTo>
                  <a:pt x="2823" y="11047"/>
                </a:lnTo>
                <a:lnTo>
                  <a:pt x="3018" y="11363"/>
                </a:lnTo>
                <a:lnTo>
                  <a:pt x="3261" y="11655"/>
                </a:lnTo>
                <a:lnTo>
                  <a:pt x="3066" y="11850"/>
                </a:lnTo>
                <a:lnTo>
                  <a:pt x="2872" y="12045"/>
                </a:lnTo>
                <a:lnTo>
                  <a:pt x="2507" y="12483"/>
                </a:lnTo>
                <a:lnTo>
                  <a:pt x="2117" y="12994"/>
                </a:lnTo>
                <a:lnTo>
                  <a:pt x="1947" y="13213"/>
                </a:lnTo>
                <a:lnTo>
                  <a:pt x="1874" y="13334"/>
                </a:lnTo>
                <a:lnTo>
                  <a:pt x="1825" y="13456"/>
                </a:lnTo>
                <a:lnTo>
                  <a:pt x="1825" y="13553"/>
                </a:lnTo>
                <a:lnTo>
                  <a:pt x="1850" y="13626"/>
                </a:lnTo>
                <a:lnTo>
                  <a:pt x="1850" y="13748"/>
                </a:lnTo>
                <a:lnTo>
                  <a:pt x="1874" y="13894"/>
                </a:lnTo>
                <a:lnTo>
                  <a:pt x="1947" y="14016"/>
                </a:lnTo>
                <a:lnTo>
                  <a:pt x="2020" y="14162"/>
                </a:lnTo>
                <a:lnTo>
                  <a:pt x="2215" y="14381"/>
                </a:lnTo>
                <a:lnTo>
                  <a:pt x="2385" y="14600"/>
                </a:lnTo>
                <a:lnTo>
                  <a:pt x="2653" y="14867"/>
                </a:lnTo>
                <a:lnTo>
                  <a:pt x="2920" y="15135"/>
                </a:lnTo>
                <a:lnTo>
                  <a:pt x="3188" y="15378"/>
                </a:lnTo>
                <a:lnTo>
                  <a:pt x="3504" y="15597"/>
                </a:lnTo>
                <a:lnTo>
                  <a:pt x="3553" y="15646"/>
                </a:lnTo>
                <a:lnTo>
                  <a:pt x="3675" y="15646"/>
                </a:lnTo>
                <a:lnTo>
                  <a:pt x="3723" y="15621"/>
                </a:lnTo>
                <a:lnTo>
                  <a:pt x="3845" y="15646"/>
                </a:lnTo>
                <a:lnTo>
                  <a:pt x="3967" y="15621"/>
                </a:lnTo>
                <a:lnTo>
                  <a:pt x="4113" y="15573"/>
                </a:lnTo>
                <a:lnTo>
                  <a:pt x="4234" y="15524"/>
                </a:lnTo>
                <a:lnTo>
                  <a:pt x="4478" y="15378"/>
                </a:lnTo>
                <a:lnTo>
                  <a:pt x="4697" y="15232"/>
                </a:lnTo>
                <a:lnTo>
                  <a:pt x="4964" y="14989"/>
                </a:lnTo>
                <a:lnTo>
                  <a:pt x="5232" y="14746"/>
                </a:lnTo>
                <a:lnTo>
                  <a:pt x="5743" y="14210"/>
                </a:lnTo>
                <a:lnTo>
                  <a:pt x="5865" y="14308"/>
                </a:lnTo>
                <a:lnTo>
                  <a:pt x="5986" y="14381"/>
                </a:lnTo>
                <a:lnTo>
                  <a:pt x="6254" y="14502"/>
                </a:lnTo>
                <a:lnTo>
                  <a:pt x="6595" y="14648"/>
                </a:lnTo>
                <a:lnTo>
                  <a:pt x="6789" y="14697"/>
                </a:lnTo>
                <a:lnTo>
                  <a:pt x="6887" y="14721"/>
                </a:lnTo>
                <a:lnTo>
                  <a:pt x="6984" y="14721"/>
                </a:lnTo>
                <a:lnTo>
                  <a:pt x="7033" y="14940"/>
                </a:lnTo>
                <a:lnTo>
                  <a:pt x="7081" y="15135"/>
                </a:lnTo>
                <a:lnTo>
                  <a:pt x="7154" y="15573"/>
                </a:lnTo>
                <a:lnTo>
                  <a:pt x="7203" y="16035"/>
                </a:lnTo>
                <a:lnTo>
                  <a:pt x="7203" y="16278"/>
                </a:lnTo>
                <a:lnTo>
                  <a:pt x="7203" y="16546"/>
                </a:lnTo>
                <a:lnTo>
                  <a:pt x="7227" y="16692"/>
                </a:lnTo>
                <a:lnTo>
                  <a:pt x="7252" y="16814"/>
                </a:lnTo>
                <a:lnTo>
                  <a:pt x="7325" y="16911"/>
                </a:lnTo>
                <a:lnTo>
                  <a:pt x="7398" y="16984"/>
                </a:lnTo>
                <a:lnTo>
                  <a:pt x="7422" y="17008"/>
                </a:lnTo>
                <a:lnTo>
                  <a:pt x="7471" y="17057"/>
                </a:lnTo>
                <a:lnTo>
                  <a:pt x="7568" y="17130"/>
                </a:lnTo>
                <a:lnTo>
                  <a:pt x="7690" y="17179"/>
                </a:lnTo>
                <a:lnTo>
                  <a:pt x="7811" y="17203"/>
                </a:lnTo>
                <a:lnTo>
                  <a:pt x="7957" y="17227"/>
                </a:lnTo>
                <a:lnTo>
                  <a:pt x="8249" y="17227"/>
                </a:lnTo>
                <a:lnTo>
                  <a:pt x="8492" y="17203"/>
                </a:lnTo>
                <a:lnTo>
                  <a:pt x="9198" y="17179"/>
                </a:lnTo>
                <a:lnTo>
                  <a:pt x="9904" y="17154"/>
                </a:lnTo>
                <a:lnTo>
                  <a:pt x="10001" y="17130"/>
                </a:lnTo>
                <a:lnTo>
                  <a:pt x="10098" y="17081"/>
                </a:lnTo>
                <a:lnTo>
                  <a:pt x="10147" y="16984"/>
                </a:lnTo>
                <a:lnTo>
                  <a:pt x="10147" y="16887"/>
                </a:lnTo>
                <a:lnTo>
                  <a:pt x="10171" y="16862"/>
                </a:lnTo>
                <a:lnTo>
                  <a:pt x="10269" y="16741"/>
                </a:lnTo>
                <a:lnTo>
                  <a:pt x="10317" y="16619"/>
                </a:lnTo>
                <a:lnTo>
                  <a:pt x="10366" y="16473"/>
                </a:lnTo>
                <a:lnTo>
                  <a:pt x="10390" y="16327"/>
                </a:lnTo>
                <a:lnTo>
                  <a:pt x="10463" y="15719"/>
                </a:lnTo>
                <a:lnTo>
                  <a:pt x="10561" y="15159"/>
                </a:lnTo>
                <a:lnTo>
                  <a:pt x="10561" y="14892"/>
                </a:lnTo>
                <a:lnTo>
                  <a:pt x="10561" y="14600"/>
                </a:lnTo>
                <a:lnTo>
                  <a:pt x="10707" y="14624"/>
                </a:lnTo>
                <a:lnTo>
                  <a:pt x="10877" y="14600"/>
                </a:lnTo>
                <a:lnTo>
                  <a:pt x="11169" y="14527"/>
                </a:lnTo>
                <a:lnTo>
                  <a:pt x="11291" y="14502"/>
                </a:lnTo>
                <a:lnTo>
                  <a:pt x="11437" y="14429"/>
                </a:lnTo>
                <a:lnTo>
                  <a:pt x="11583" y="14356"/>
                </a:lnTo>
                <a:lnTo>
                  <a:pt x="11680" y="14235"/>
                </a:lnTo>
                <a:lnTo>
                  <a:pt x="11826" y="14405"/>
                </a:lnTo>
                <a:lnTo>
                  <a:pt x="11996" y="14527"/>
                </a:lnTo>
                <a:lnTo>
                  <a:pt x="12313" y="14770"/>
                </a:lnTo>
                <a:lnTo>
                  <a:pt x="12897" y="15208"/>
                </a:lnTo>
                <a:lnTo>
                  <a:pt x="13505" y="15621"/>
                </a:lnTo>
                <a:lnTo>
                  <a:pt x="13578" y="15646"/>
                </a:lnTo>
                <a:lnTo>
                  <a:pt x="13651" y="15670"/>
                </a:lnTo>
                <a:lnTo>
                  <a:pt x="13724" y="15646"/>
                </a:lnTo>
                <a:lnTo>
                  <a:pt x="13797" y="15621"/>
                </a:lnTo>
                <a:lnTo>
                  <a:pt x="13846" y="15597"/>
                </a:lnTo>
                <a:lnTo>
                  <a:pt x="13870" y="15524"/>
                </a:lnTo>
                <a:lnTo>
                  <a:pt x="13919" y="15476"/>
                </a:lnTo>
                <a:lnTo>
                  <a:pt x="13919" y="15403"/>
                </a:lnTo>
                <a:lnTo>
                  <a:pt x="14138" y="15232"/>
                </a:lnTo>
                <a:lnTo>
                  <a:pt x="14332" y="15038"/>
                </a:lnTo>
                <a:lnTo>
                  <a:pt x="14722" y="14624"/>
                </a:lnTo>
                <a:lnTo>
                  <a:pt x="15208" y="14162"/>
                </a:lnTo>
                <a:lnTo>
                  <a:pt x="15427" y="13894"/>
                </a:lnTo>
                <a:lnTo>
                  <a:pt x="15622" y="13651"/>
                </a:lnTo>
                <a:lnTo>
                  <a:pt x="15671" y="13553"/>
                </a:lnTo>
                <a:lnTo>
                  <a:pt x="15671" y="13480"/>
                </a:lnTo>
                <a:lnTo>
                  <a:pt x="15695" y="13383"/>
                </a:lnTo>
                <a:lnTo>
                  <a:pt x="15671" y="13261"/>
                </a:lnTo>
                <a:lnTo>
                  <a:pt x="15500" y="12969"/>
                </a:lnTo>
                <a:lnTo>
                  <a:pt x="15330" y="12702"/>
                </a:lnTo>
                <a:lnTo>
                  <a:pt x="14941" y="12191"/>
                </a:lnTo>
                <a:lnTo>
                  <a:pt x="14795" y="11996"/>
                </a:lnTo>
                <a:lnTo>
                  <a:pt x="14649" y="11801"/>
                </a:lnTo>
                <a:lnTo>
                  <a:pt x="14454" y="11655"/>
                </a:lnTo>
                <a:lnTo>
                  <a:pt x="14259" y="11509"/>
                </a:lnTo>
                <a:lnTo>
                  <a:pt x="14430" y="11266"/>
                </a:lnTo>
                <a:lnTo>
                  <a:pt x="14576" y="10998"/>
                </a:lnTo>
                <a:lnTo>
                  <a:pt x="14673" y="10706"/>
                </a:lnTo>
                <a:lnTo>
                  <a:pt x="14722" y="10414"/>
                </a:lnTo>
                <a:lnTo>
                  <a:pt x="14843" y="10463"/>
                </a:lnTo>
                <a:lnTo>
                  <a:pt x="14965" y="10463"/>
                </a:lnTo>
                <a:lnTo>
                  <a:pt x="15257" y="10487"/>
                </a:lnTo>
                <a:lnTo>
                  <a:pt x="15768" y="10439"/>
                </a:lnTo>
                <a:lnTo>
                  <a:pt x="16352" y="10414"/>
                </a:lnTo>
                <a:lnTo>
                  <a:pt x="16619" y="10390"/>
                </a:lnTo>
                <a:lnTo>
                  <a:pt x="16911" y="10366"/>
                </a:lnTo>
                <a:lnTo>
                  <a:pt x="16984" y="10341"/>
                </a:lnTo>
                <a:lnTo>
                  <a:pt x="17057" y="10293"/>
                </a:lnTo>
                <a:lnTo>
                  <a:pt x="17082" y="10220"/>
                </a:lnTo>
                <a:lnTo>
                  <a:pt x="17106" y="10171"/>
                </a:lnTo>
                <a:lnTo>
                  <a:pt x="17179" y="10122"/>
                </a:lnTo>
                <a:lnTo>
                  <a:pt x="17252" y="10074"/>
                </a:lnTo>
                <a:lnTo>
                  <a:pt x="17301" y="10001"/>
                </a:lnTo>
                <a:lnTo>
                  <a:pt x="17301" y="9928"/>
                </a:lnTo>
                <a:lnTo>
                  <a:pt x="17301" y="8784"/>
                </a:lnTo>
                <a:lnTo>
                  <a:pt x="17301" y="8224"/>
                </a:lnTo>
                <a:lnTo>
                  <a:pt x="17252" y="7665"/>
                </a:lnTo>
                <a:lnTo>
                  <a:pt x="17228" y="7567"/>
                </a:lnTo>
                <a:lnTo>
                  <a:pt x="17155" y="7519"/>
                </a:lnTo>
                <a:lnTo>
                  <a:pt x="17082" y="7470"/>
                </a:lnTo>
                <a:lnTo>
                  <a:pt x="17009" y="7446"/>
                </a:lnTo>
                <a:lnTo>
                  <a:pt x="16960" y="7300"/>
                </a:lnTo>
                <a:lnTo>
                  <a:pt x="16863" y="7203"/>
                </a:lnTo>
                <a:lnTo>
                  <a:pt x="16741" y="7130"/>
                </a:lnTo>
                <a:lnTo>
                  <a:pt x="16619" y="7057"/>
                </a:lnTo>
                <a:lnTo>
                  <a:pt x="16473" y="7008"/>
                </a:lnTo>
                <a:lnTo>
                  <a:pt x="16303" y="6984"/>
                </a:lnTo>
                <a:lnTo>
                  <a:pt x="16035" y="6935"/>
                </a:lnTo>
                <a:lnTo>
                  <a:pt x="15427" y="6862"/>
                </a:lnTo>
                <a:lnTo>
                  <a:pt x="15087" y="6838"/>
                </a:lnTo>
                <a:lnTo>
                  <a:pt x="14795" y="6838"/>
                </a:lnTo>
                <a:lnTo>
                  <a:pt x="14770" y="6667"/>
                </a:lnTo>
                <a:lnTo>
                  <a:pt x="14770" y="6521"/>
                </a:lnTo>
                <a:lnTo>
                  <a:pt x="14697" y="6181"/>
                </a:lnTo>
                <a:lnTo>
                  <a:pt x="14673" y="6010"/>
                </a:lnTo>
                <a:lnTo>
                  <a:pt x="14600" y="5816"/>
                </a:lnTo>
                <a:lnTo>
                  <a:pt x="14527" y="5621"/>
                </a:lnTo>
                <a:lnTo>
                  <a:pt x="14430" y="5451"/>
                </a:lnTo>
                <a:lnTo>
                  <a:pt x="14576" y="5256"/>
                </a:lnTo>
                <a:lnTo>
                  <a:pt x="14697" y="5086"/>
                </a:lnTo>
                <a:lnTo>
                  <a:pt x="15111" y="4477"/>
                </a:lnTo>
                <a:lnTo>
                  <a:pt x="15354" y="4185"/>
                </a:lnTo>
                <a:lnTo>
                  <a:pt x="15598" y="3893"/>
                </a:lnTo>
                <a:lnTo>
                  <a:pt x="15646" y="3845"/>
                </a:lnTo>
                <a:lnTo>
                  <a:pt x="15671" y="3796"/>
                </a:lnTo>
                <a:lnTo>
                  <a:pt x="15671" y="3723"/>
                </a:lnTo>
                <a:lnTo>
                  <a:pt x="15671" y="3650"/>
                </a:lnTo>
                <a:lnTo>
                  <a:pt x="15646" y="3601"/>
                </a:lnTo>
                <a:lnTo>
                  <a:pt x="15646" y="3528"/>
                </a:lnTo>
                <a:lnTo>
                  <a:pt x="15646" y="3431"/>
                </a:lnTo>
                <a:lnTo>
                  <a:pt x="15622" y="3382"/>
                </a:lnTo>
                <a:lnTo>
                  <a:pt x="15549" y="3236"/>
                </a:lnTo>
                <a:lnTo>
                  <a:pt x="15354" y="2993"/>
                </a:lnTo>
                <a:lnTo>
                  <a:pt x="15062" y="2677"/>
                </a:lnTo>
                <a:lnTo>
                  <a:pt x="14746" y="2385"/>
                </a:lnTo>
                <a:lnTo>
                  <a:pt x="14503" y="2190"/>
                </a:lnTo>
                <a:lnTo>
                  <a:pt x="14235" y="1971"/>
                </a:lnTo>
                <a:lnTo>
                  <a:pt x="14065" y="1874"/>
                </a:lnTo>
                <a:lnTo>
                  <a:pt x="13919" y="1825"/>
                </a:lnTo>
                <a:lnTo>
                  <a:pt x="13748" y="1801"/>
                </a:lnTo>
                <a:lnTo>
                  <a:pt x="13554" y="1801"/>
                </a:lnTo>
                <a:lnTo>
                  <a:pt x="13481" y="1825"/>
                </a:lnTo>
                <a:lnTo>
                  <a:pt x="13189" y="1971"/>
                </a:lnTo>
                <a:lnTo>
                  <a:pt x="12921" y="2117"/>
                </a:lnTo>
                <a:lnTo>
                  <a:pt x="12653" y="2312"/>
                </a:lnTo>
                <a:lnTo>
                  <a:pt x="12410" y="2506"/>
                </a:lnTo>
                <a:lnTo>
                  <a:pt x="12094" y="2725"/>
                </a:lnTo>
                <a:lnTo>
                  <a:pt x="11923" y="2847"/>
                </a:lnTo>
                <a:lnTo>
                  <a:pt x="11777" y="2993"/>
                </a:lnTo>
                <a:lnTo>
                  <a:pt x="11558" y="2847"/>
                </a:lnTo>
                <a:lnTo>
                  <a:pt x="11291" y="2750"/>
                </a:lnTo>
                <a:lnTo>
                  <a:pt x="11023" y="2652"/>
                </a:lnTo>
                <a:lnTo>
                  <a:pt x="10755" y="2628"/>
                </a:lnTo>
                <a:lnTo>
                  <a:pt x="10755" y="2604"/>
                </a:lnTo>
                <a:lnTo>
                  <a:pt x="10682" y="2458"/>
                </a:lnTo>
                <a:lnTo>
                  <a:pt x="10634" y="2287"/>
                </a:lnTo>
                <a:lnTo>
                  <a:pt x="10561" y="1922"/>
                </a:lnTo>
                <a:lnTo>
                  <a:pt x="10585" y="1922"/>
                </a:lnTo>
                <a:lnTo>
                  <a:pt x="10609" y="1874"/>
                </a:lnTo>
                <a:lnTo>
                  <a:pt x="10609" y="1825"/>
                </a:lnTo>
                <a:lnTo>
                  <a:pt x="10585" y="1752"/>
                </a:lnTo>
                <a:lnTo>
                  <a:pt x="10536" y="1703"/>
                </a:lnTo>
                <a:lnTo>
                  <a:pt x="10463" y="1095"/>
                </a:lnTo>
                <a:lnTo>
                  <a:pt x="10439" y="779"/>
                </a:lnTo>
                <a:lnTo>
                  <a:pt x="10366" y="487"/>
                </a:lnTo>
                <a:lnTo>
                  <a:pt x="10390" y="438"/>
                </a:lnTo>
                <a:lnTo>
                  <a:pt x="10415" y="389"/>
                </a:lnTo>
                <a:lnTo>
                  <a:pt x="10439" y="316"/>
                </a:lnTo>
                <a:lnTo>
                  <a:pt x="10415" y="268"/>
                </a:lnTo>
                <a:lnTo>
                  <a:pt x="10390" y="195"/>
                </a:lnTo>
                <a:lnTo>
                  <a:pt x="10342" y="146"/>
                </a:lnTo>
                <a:lnTo>
                  <a:pt x="10293" y="122"/>
                </a:lnTo>
                <a:lnTo>
                  <a:pt x="10196" y="97"/>
                </a:lnTo>
                <a:lnTo>
                  <a:pt x="9855" y="73"/>
                </a:lnTo>
                <a:lnTo>
                  <a:pt x="9490" y="49"/>
                </a:lnTo>
                <a:lnTo>
                  <a:pt x="8760" y="49"/>
                </a:lnTo>
                <a:lnTo>
                  <a:pt x="8395" y="24"/>
                </a:lnTo>
                <a:lnTo>
                  <a:pt x="8030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C00000"/>
              </a:solidFill>
            </a:endParaRPr>
          </a:p>
        </p:txBody>
      </p:sp>
      <p:sp>
        <p:nvSpPr>
          <p:cNvPr id="20" name="Title 2"/>
          <p:cNvSpPr txBox="1">
            <a:spLocks/>
          </p:cNvSpPr>
          <p:nvPr/>
        </p:nvSpPr>
        <p:spPr>
          <a:xfrm>
            <a:off x="1471153" y="4565704"/>
            <a:ext cx="2003931" cy="85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lvl="1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lvl="2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lvl="3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lvl="4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lvl="5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lvl="6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lvl="7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lvl="8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pPr algn="l"/>
            <a:r>
              <a:rPr lang="en-US" sz="2400" dirty="0" smtClean="0">
                <a:solidFill>
                  <a:srgbClr val="C00000"/>
                </a:solidFill>
                <a:latin typeface="Walter Turncoat" panose="02000000000000000000" pitchFamily="2" charset="0"/>
                <a:ea typeface="Walter Turncoat" panose="02000000000000000000" pitchFamily="2" charset="0"/>
                <a:cs typeface="Arabica" panose="02000000000000000000" pitchFamily="50" charset="-34"/>
              </a:rPr>
              <a:t>Python</a:t>
            </a:r>
            <a:endParaRPr lang="th-TH" sz="2400" dirty="0">
              <a:solidFill>
                <a:srgbClr val="C00000"/>
              </a:solidFill>
              <a:latin typeface="Walter Turncoat" panose="02000000000000000000" pitchFamily="2" charset="0"/>
              <a:ea typeface="Walter Turncoat" panose="02000000000000000000" pitchFamily="2" charset="0"/>
              <a:cs typeface="Arabica" panose="02000000000000000000" pitchFamily="50" charset="-34"/>
            </a:endParaRPr>
          </a:p>
        </p:txBody>
      </p:sp>
      <p:sp>
        <p:nvSpPr>
          <p:cNvPr id="21" name="Shape 334"/>
          <p:cNvSpPr/>
          <p:nvPr/>
        </p:nvSpPr>
        <p:spPr>
          <a:xfrm>
            <a:off x="1966991" y="3333478"/>
            <a:ext cx="378113" cy="376517"/>
          </a:xfrm>
          <a:custGeom>
            <a:avLst/>
            <a:gdLst/>
            <a:ahLst/>
            <a:cxnLst/>
            <a:rect l="0" t="0" r="0" b="0"/>
            <a:pathLst>
              <a:path w="17301" h="17228" extrusionOk="0">
                <a:moveTo>
                  <a:pt x="9295" y="4842"/>
                </a:moveTo>
                <a:lnTo>
                  <a:pt x="9514" y="4891"/>
                </a:lnTo>
                <a:lnTo>
                  <a:pt x="9758" y="4964"/>
                </a:lnTo>
                <a:lnTo>
                  <a:pt x="9539" y="5256"/>
                </a:lnTo>
                <a:lnTo>
                  <a:pt x="9368" y="5548"/>
                </a:lnTo>
                <a:lnTo>
                  <a:pt x="9198" y="5499"/>
                </a:lnTo>
                <a:lnTo>
                  <a:pt x="9174" y="5426"/>
                </a:lnTo>
                <a:lnTo>
                  <a:pt x="9271" y="4940"/>
                </a:lnTo>
                <a:lnTo>
                  <a:pt x="9295" y="4842"/>
                </a:lnTo>
                <a:close/>
                <a:moveTo>
                  <a:pt x="8784" y="4769"/>
                </a:moveTo>
                <a:lnTo>
                  <a:pt x="8882" y="4794"/>
                </a:lnTo>
                <a:lnTo>
                  <a:pt x="8857" y="4891"/>
                </a:lnTo>
                <a:lnTo>
                  <a:pt x="8784" y="5159"/>
                </a:lnTo>
                <a:lnTo>
                  <a:pt x="8736" y="5426"/>
                </a:lnTo>
                <a:lnTo>
                  <a:pt x="8468" y="5426"/>
                </a:lnTo>
                <a:lnTo>
                  <a:pt x="8468" y="5329"/>
                </a:lnTo>
                <a:lnTo>
                  <a:pt x="8419" y="5134"/>
                </a:lnTo>
                <a:lnTo>
                  <a:pt x="8346" y="4964"/>
                </a:lnTo>
                <a:lnTo>
                  <a:pt x="8322" y="4915"/>
                </a:lnTo>
                <a:lnTo>
                  <a:pt x="8249" y="4915"/>
                </a:lnTo>
                <a:lnTo>
                  <a:pt x="8225" y="4940"/>
                </a:lnTo>
                <a:lnTo>
                  <a:pt x="8200" y="4988"/>
                </a:lnTo>
                <a:lnTo>
                  <a:pt x="8200" y="5183"/>
                </a:lnTo>
                <a:lnTo>
                  <a:pt x="8176" y="5378"/>
                </a:lnTo>
                <a:lnTo>
                  <a:pt x="8176" y="5451"/>
                </a:lnTo>
                <a:lnTo>
                  <a:pt x="7957" y="5499"/>
                </a:lnTo>
                <a:lnTo>
                  <a:pt x="7738" y="5597"/>
                </a:lnTo>
                <a:lnTo>
                  <a:pt x="7714" y="5548"/>
                </a:lnTo>
                <a:lnTo>
                  <a:pt x="7641" y="5378"/>
                </a:lnTo>
                <a:lnTo>
                  <a:pt x="7568" y="5207"/>
                </a:lnTo>
                <a:lnTo>
                  <a:pt x="7471" y="5110"/>
                </a:lnTo>
                <a:lnTo>
                  <a:pt x="7373" y="5013"/>
                </a:lnTo>
                <a:lnTo>
                  <a:pt x="7349" y="4988"/>
                </a:lnTo>
                <a:lnTo>
                  <a:pt x="7568" y="4891"/>
                </a:lnTo>
                <a:lnTo>
                  <a:pt x="7641" y="4964"/>
                </a:lnTo>
                <a:lnTo>
                  <a:pt x="7738" y="5013"/>
                </a:lnTo>
                <a:lnTo>
                  <a:pt x="7836" y="5037"/>
                </a:lnTo>
                <a:lnTo>
                  <a:pt x="7933" y="5013"/>
                </a:lnTo>
                <a:lnTo>
                  <a:pt x="8127" y="4915"/>
                </a:lnTo>
                <a:lnTo>
                  <a:pt x="8298" y="4842"/>
                </a:lnTo>
                <a:lnTo>
                  <a:pt x="8492" y="4818"/>
                </a:lnTo>
                <a:lnTo>
                  <a:pt x="8663" y="4794"/>
                </a:lnTo>
                <a:lnTo>
                  <a:pt x="8711" y="4794"/>
                </a:lnTo>
                <a:lnTo>
                  <a:pt x="8784" y="4769"/>
                </a:lnTo>
                <a:close/>
                <a:moveTo>
                  <a:pt x="9879" y="5013"/>
                </a:moveTo>
                <a:lnTo>
                  <a:pt x="10147" y="5159"/>
                </a:lnTo>
                <a:lnTo>
                  <a:pt x="10415" y="5305"/>
                </a:lnTo>
                <a:lnTo>
                  <a:pt x="10196" y="5524"/>
                </a:lnTo>
                <a:lnTo>
                  <a:pt x="9977" y="5743"/>
                </a:lnTo>
                <a:lnTo>
                  <a:pt x="9977" y="5767"/>
                </a:lnTo>
                <a:lnTo>
                  <a:pt x="9928" y="5743"/>
                </a:lnTo>
                <a:lnTo>
                  <a:pt x="9685" y="5645"/>
                </a:lnTo>
                <a:lnTo>
                  <a:pt x="9879" y="5013"/>
                </a:lnTo>
                <a:close/>
                <a:moveTo>
                  <a:pt x="7300" y="5013"/>
                </a:moveTo>
                <a:lnTo>
                  <a:pt x="7300" y="5037"/>
                </a:lnTo>
                <a:lnTo>
                  <a:pt x="7325" y="5183"/>
                </a:lnTo>
                <a:lnTo>
                  <a:pt x="7325" y="5305"/>
                </a:lnTo>
                <a:lnTo>
                  <a:pt x="7373" y="5499"/>
                </a:lnTo>
                <a:lnTo>
                  <a:pt x="7446" y="5670"/>
                </a:lnTo>
                <a:lnTo>
                  <a:pt x="7446" y="5718"/>
                </a:lnTo>
                <a:lnTo>
                  <a:pt x="7203" y="5791"/>
                </a:lnTo>
                <a:lnTo>
                  <a:pt x="7081" y="5524"/>
                </a:lnTo>
                <a:lnTo>
                  <a:pt x="6935" y="5232"/>
                </a:lnTo>
                <a:lnTo>
                  <a:pt x="7106" y="5134"/>
                </a:lnTo>
                <a:lnTo>
                  <a:pt x="7300" y="5013"/>
                </a:lnTo>
                <a:close/>
                <a:moveTo>
                  <a:pt x="10707" y="5475"/>
                </a:moveTo>
                <a:lnTo>
                  <a:pt x="11193" y="5816"/>
                </a:lnTo>
                <a:lnTo>
                  <a:pt x="10999" y="5913"/>
                </a:lnTo>
                <a:lnTo>
                  <a:pt x="10780" y="6010"/>
                </a:lnTo>
                <a:lnTo>
                  <a:pt x="10585" y="6108"/>
                </a:lnTo>
                <a:lnTo>
                  <a:pt x="10390" y="5986"/>
                </a:lnTo>
                <a:lnTo>
                  <a:pt x="10171" y="5864"/>
                </a:lnTo>
                <a:lnTo>
                  <a:pt x="10512" y="5621"/>
                </a:lnTo>
                <a:lnTo>
                  <a:pt x="10707" y="5475"/>
                </a:lnTo>
                <a:close/>
                <a:moveTo>
                  <a:pt x="6692" y="5426"/>
                </a:moveTo>
                <a:lnTo>
                  <a:pt x="6716" y="5572"/>
                </a:lnTo>
                <a:lnTo>
                  <a:pt x="6741" y="5718"/>
                </a:lnTo>
                <a:lnTo>
                  <a:pt x="6838" y="5986"/>
                </a:lnTo>
                <a:lnTo>
                  <a:pt x="6643" y="6156"/>
                </a:lnTo>
                <a:lnTo>
                  <a:pt x="6522" y="5986"/>
                </a:lnTo>
                <a:lnTo>
                  <a:pt x="6351" y="5743"/>
                </a:lnTo>
                <a:lnTo>
                  <a:pt x="6522" y="5572"/>
                </a:lnTo>
                <a:lnTo>
                  <a:pt x="6692" y="5426"/>
                </a:lnTo>
                <a:close/>
                <a:moveTo>
                  <a:pt x="11461" y="6059"/>
                </a:moveTo>
                <a:lnTo>
                  <a:pt x="11607" y="6181"/>
                </a:lnTo>
                <a:lnTo>
                  <a:pt x="11510" y="6181"/>
                </a:lnTo>
                <a:lnTo>
                  <a:pt x="11193" y="6254"/>
                </a:lnTo>
                <a:lnTo>
                  <a:pt x="11047" y="6302"/>
                </a:lnTo>
                <a:lnTo>
                  <a:pt x="10877" y="6375"/>
                </a:lnTo>
                <a:lnTo>
                  <a:pt x="10780" y="6278"/>
                </a:lnTo>
                <a:lnTo>
                  <a:pt x="11096" y="6181"/>
                </a:lnTo>
                <a:lnTo>
                  <a:pt x="11291" y="6132"/>
                </a:lnTo>
                <a:lnTo>
                  <a:pt x="11461" y="6059"/>
                </a:lnTo>
                <a:close/>
                <a:moveTo>
                  <a:pt x="6157" y="5962"/>
                </a:moveTo>
                <a:lnTo>
                  <a:pt x="6230" y="6156"/>
                </a:lnTo>
                <a:lnTo>
                  <a:pt x="6303" y="6302"/>
                </a:lnTo>
                <a:lnTo>
                  <a:pt x="6400" y="6424"/>
                </a:lnTo>
                <a:lnTo>
                  <a:pt x="6181" y="6765"/>
                </a:lnTo>
                <a:lnTo>
                  <a:pt x="6157" y="6716"/>
                </a:lnTo>
                <a:lnTo>
                  <a:pt x="5962" y="6546"/>
                </a:lnTo>
                <a:lnTo>
                  <a:pt x="5840" y="6400"/>
                </a:lnTo>
                <a:lnTo>
                  <a:pt x="5986" y="6181"/>
                </a:lnTo>
                <a:lnTo>
                  <a:pt x="6157" y="5962"/>
                </a:lnTo>
                <a:close/>
                <a:moveTo>
                  <a:pt x="11729" y="6327"/>
                </a:moveTo>
                <a:lnTo>
                  <a:pt x="11923" y="6570"/>
                </a:lnTo>
                <a:lnTo>
                  <a:pt x="12094" y="6862"/>
                </a:lnTo>
                <a:lnTo>
                  <a:pt x="11899" y="6838"/>
                </a:lnTo>
                <a:lnTo>
                  <a:pt x="11704" y="6862"/>
                </a:lnTo>
                <a:lnTo>
                  <a:pt x="11510" y="6886"/>
                </a:lnTo>
                <a:lnTo>
                  <a:pt x="11339" y="6911"/>
                </a:lnTo>
                <a:lnTo>
                  <a:pt x="11145" y="6643"/>
                </a:lnTo>
                <a:lnTo>
                  <a:pt x="11388" y="6594"/>
                </a:lnTo>
                <a:lnTo>
                  <a:pt x="11607" y="6546"/>
                </a:lnTo>
                <a:lnTo>
                  <a:pt x="11680" y="6497"/>
                </a:lnTo>
                <a:lnTo>
                  <a:pt x="11704" y="6448"/>
                </a:lnTo>
                <a:lnTo>
                  <a:pt x="11729" y="6375"/>
                </a:lnTo>
                <a:lnTo>
                  <a:pt x="11729" y="6327"/>
                </a:lnTo>
                <a:close/>
                <a:moveTo>
                  <a:pt x="5646" y="6765"/>
                </a:moveTo>
                <a:lnTo>
                  <a:pt x="5719" y="6838"/>
                </a:lnTo>
                <a:lnTo>
                  <a:pt x="5840" y="7008"/>
                </a:lnTo>
                <a:lnTo>
                  <a:pt x="5913" y="7081"/>
                </a:lnTo>
                <a:lnTo>
                  <a:pt x="6011" y="7130"/>
                </a:lnTo>
                <a:lnTo>
                  <a:pt x="5913" y="7397"/>
                </a:lnTo>
                <a:lnTo>
                  <a:pt x="5670" y="7300"/>
                </a:lnTo>
                <a:lnTo>
                  <a:pt x="5524" y="7276"/>
                </a:lnTo>
                <a:lnTo>
                  <a:pt x="5402" y="7251"/>
                </a:lnTo>
                <a:lnTo>
                  <a:pt x="5524" y="7008"/>
                </a:lnTo>
                <a:lnTo>
                  <a:pt x="5646" y="6765"/>
                </a:lnTo>
                <a:close/>
                <a:moveTo>
                  <a:pt x="12288" y="7276"/>
                </a:moveTo>
                <a:lnTo>
                  <a:pt x="12361" y="7519"/>
                </a:lnTo>
                <a:lnTo>
                  <a:pt x="12410" y="7786"/>
                </a:lnTo>
                <a:lnTo>
                  <a:pt x="12215" y="7689"/>
                </a:lnTo>
                <a:lnTo>
                  <a:pt x="12021" y="7616"/>
                </a:lnTo>
                <a:lnTo>
                  <a:pt x="11802" y="7567"/>
                </a:lnTo>
                <a:lnTo>
                  <a:pt x="11583" y="7543"/>
                </a:lnTo>
                <a:lnTo>
                  <a:pt x="11510" y="7276"/>
                </a:lnTo>
                <a:lnTo>
                  <a:pt x="11680" y="7300"/>
                </a:lnTo>
                <a:lnTo>
                  <a:pt x="11875" y="7300"/>
                </a:lnTo>
                <a:lnTo>
                  <a:pt x="12264" y="7276"/>
                </a:lnTo>
                <a:close/>
                <a:moveTo>
                  <a:pt x="5281" y="7616"/>
                </a:moveTo>
                <a:lnTo>
                  <a:pt x="5548" y="7713"/>
                </a:lnTo>
                <a:lnTo>
                  <a:pt x="5792" y="7811"/>
                </a:lnTo>
                <a:lnTo>
                  <a:pt x="5719" y="8273"/>
                </a:lnTo>
                <a:lnTo>
                  <a:pt x="5256" y="8322"/>
                </a:lnTo>
                <a:lnTo>
                  <a:pt x="5135" y="8322"/>
                </a:lnTo>
                <a:lnTo>
                  <a:pt x="5183" y="7981"/>
                </a:lnTo>
                <a:lnTo>
                  <a:pt x="5281" y="7616"/>
                </a:lnTo>
                <a:close/>
                <a:moveTo>
                  <a:pt x="11656" y="7859"/>
                </a:moveTo>
                <a:lnTo>
                  <a:pt x="11826" y="7932"/>
                </a:lnTo>
                <a:lnTo>
                  <a:pt x="12069" y="8054"/>
                </a:lnTo>
                <a:lnTo>
                  <a:pt x="12191" y="8103"/>
                </a:lnTo>
                <a:lnTo>
                  <a:pt x="12337" y="8151"/>
                </a:lnTo>
                <a:lnTo>
                  <a:pt x="12386" y="8151"/>
                </a:lnTo>
                <a:lnTo>
                  <a:pt x="12459" y="8127"/>
                </a:lnTo>
                <a:lnTo>
                  <a:pt x="12459" y="8516"/>
                </a:lnTo>
                <a:lnTo>
                  <a:pt x="12264" y="8395"/>
                </a:lnTo>
                <a:lnTo>
                  <a:pt x="11972" y="8249"/>
                </a:lnTo>
                <a:lnTo>
                  <a:pt x="11826" y="8200"/>
                </a:lnTo>
                <a:lnTo>
                  <a:pt x="11680" y="8176"/>
                </a:lnTo>
                <a:lnTo>
                  <a:pt x="11656" y="7859"/>
                </a:lnTo>
                <a:close/>
                <a:moveTo>
                  <a:pt x="11680" y="8468"/>
                </a:moveTo>
                <a:lnTo>
                  <a:pt x="11777" y="8589"/>
                </a:lnTo>
                <a:lnTo>
                  <a:pt x="11899" y="8662"/>
                </a:lnTo>
                <a:lnTo>
                  <a:pt x="12191" y="8857"/>
                </a:lnTo>
                <a:lnTo>
                  <a:pt x="12337" y="8954"/>
                </a:lnTo>
                <a:lnTo>
                  <a:pt x="12118" y="8979"/>
                </a:lnTo>
                <a:lnTo>
                  <a:pt x="11875" y="8954"/>
                </a:lnTo>
                <a:lnTo>
                  <a:pt x="11631" y="8954"/>
                </a:lnTo>
                <a:lnTo>
                  <a:pt x="11656" y="8711"/>
                </a:lnTo>
                <a:lnTo>
                  <a:pt x="11680" y="8468"/>
                </a:lnTo>
                <a:close/>
                <a:moveTo>
                  <a:pt x="5694" y="8735"/>
                </a:moveTo>
                <a:lnTo>
                  <a:pt x="5694" y="8954"/>
                </a:lnTo>
                <a:lnTo>
                  <a:pt x="5719" y="9198"/>
                </a:lnTo>
                <a:lnTo>
                  <a:pt x="5427" y="9222"/>
                </a:lnTo>
                <a:lnTo>
                  <a:pt x="5159" y="9271"/>
                </a:lnTo>
                <a:lnTo>
                  <a:pt x="5110" y="9003"/>
                </a:lnTo>
                <a:lnTo>
                  <a:pt x="5110" y="8760"/>
                </a:lnTo>
                <a:lnTo>
                  <a:pt x="5402" y="8760"/>
                </a:lnTo>
                <a:lnTo>
                  <a:pt x="5694" y="8735"/>
                </a:lnTo>
                <a:close/>
                <a:moveTo>
                  <a:pt x="5208" y="9514"/>
                </a:moveTo>
                <a:lnTo>
                  <a:pt x="5792" y="9563"/>
                </a:lnTo>
                <a:lnTo>
                  <a:pt x="5840" y="9757"/>
                </a:lnTo>
                <a:lnTo>
                  <a:pt x="5913" y="9952"/>
                </a:lnTo>
                <a:lnTo>
                  <a:pt x="5354" y="9952"/>
                </a:lnTo>
                <a:lnTo>
                  <a:pt x="5256" y="9733"/>
                </a:lnTo>
                <a:lnTo>
                  <a:pt x="5208" y="9514"/>
                </a:lnTo>
                <a:close/>
                <a:moveTo>
                  <a:pt x="11583" y="9222"/>
                </a:moveTo>
                <a:lnTo>
                  <a:pt x="11680" y="9271"/>
                </a:lnTo>
                <a:lnTo>
                  <a:pt x="11777" y="9319"/>
                </a:lnTo>
                <a:lnTo>
                  <a:pt x="11996" y="9368"/>
                </a:lnTo>
                <a:lnTo>
                  <a:pt x="12167" y="9392"/>
                </a:lnTo>
                <a:lnTo>
                  <a:pt x="12386" y="9392"/>
                </a:lnTo>
                <a:lnTo>
                  <a:pt x="12288" y="9782"/>
                </a:lnTo>
                <a:lnTo>
                  <a:pt x="12167" y="10147"/>
                </a:lnTo>
                <a:lnTo>
                  <a:pt x="12142" y="10098"/>
                </a:lnTo>
                <a:lnTo>
                  <a:pt x="12118" y="10049"/>
                </a:lnTo>
                <a:lnTo>
                  <a:pt x="12021" y="9952"/>
                </a:lnTo>
                <a:lnTo>
                  <a:pt x="11777" y="9830"/>
                </a:lnTo>
                <a:lnTo>
                  <a:pt x="11607" y="9757"/>
                </a:lnTo>
                <a:lnTo>
                  <a:pt x="11437" y="9684"/>
                </a:lnTo>
                <a:lnTo>
                  <a:pt x="11510" y="9465"/>
                </a:lnTo>
                <a:lnTo>
                  <a:pt x="11583" y="9222"/>
                </a:lnTo>
                <a:close/>
                <a:moveTo>
                  <a:pt x="11339" y="9952"/>
                </a:moveTo>
                <a:lnTo>
                  <a:pt x="11461" y="10025"/>
                </a:lnTo>
                <a:lnTo>
                  <a:pt x="11607" y="10122"/>
                </a:lnTo>
                <a:lnTo>
                  <a:pt x="11850" y="10268"/>
                </a:lnTo>
                <a:lnTo>
                  <a:pt x="11972" y="10293"/>
                </a:lnTo>
                <a:lnTo>
                  <a:pt x="12118" y="10293"/>
                </a:lnTo>
                <a:lnTo>
                  <a:pt x="11996" y="10512"/>
                </a:lnTo>
                <a:lnTo>
                  <a:pt x="11875" y="10731"/>
                </a:lnTo>
                <a:lnTo>
                  <a:pt x="11753" y="10609"/>
                </a:lnTo>
                <a:lnTo>
                  <a:pt x="11656" y="10487"/>
                </a:lnTo>
                <a:lnTo>
                  <a:pt x="11510" y="10390"/>
                </a:lnTo>
                <a:lnTo>
                  <a:pt x="11364" y="10317"/>
                </a:lnTo>
                <a:lnTo>
                  <a:pt x="11266" y="10293"/>
                </a:lnTo>
                <a:lnTo>
                  <a:pt x="11169" y="10268"/>
                </a:lnTo>
                <a:lnTo>
                  <a:pt x="11339" y="9952"/>
                </a:lnTo>
                <a:close/>
                <a:moveTo>
                  <a:pt x="6132" y="10341"/>
                </a:moveTo>
                <a:lnTo>
                  <a:pt x="6327" y="10585"/>
                </a:lnTo>
                <a:lnTo>
                  <a:pt x="6059" y="10658"/>
                </a:lnTo>
                <a:lnTo>
                  <a:pt x="5792" y="10755"/>
                </a:lnTo>
                <a:lnTo>
                  <a:pt x="5670" y="10560"/>
                </a:lnTo>
                <a:lnTo>
                  <a:pt x="5548" y="10366"/>
                </a:lnTo>
                <a:lnTo>
                  <a:pt x="5548" y="10366"/>
                </a:lnTo>
                <a:lnTo>
                  <a:pt x="5840" y="10390"/>
                </a:lnTo>
                <a:lnTo>
                  <a:pt x="5986" y="10390"/>
                </a:lnTo>
                <a:lnTo>
                  <a:pt x="6132" y="10341"/>
                </a:lnTo>
                <a:close/>
                <a:moveTo>
                  <a:pt x="8663" y="5986"/>
                </a:moveTo>
                <a:lnTo>
                  <a:pt x="8857" y="6010"/>
                </a:lnTo>
                <a:lnTo>
                  <a:pt x="9076" y="6059"/>
                </a:lnTo>
                <a:lnTo>
                  <a:pt x="9490" y="6181"/>
                </a:lnTo>
                <a:lnTo>
                  <a:pt x="9855" y="6327"/>
                </a:lnTo>
                <a:lnTo>
                  <a:pt x="10123" y="6473"/>
                </a:lnTo>
                <a:lnTo>
                  <a:pt x="10342" y="6643"/>
                </a:lnTo>
                <a:lnTo>
                  <a:pt x="10561" y="6813"/>
                </a:lnTo>
                <a:lnTo>
                  <a:pt x="10731" y="7032"/>
                </a:lnTo>
                <a:lnTo>
                  <a:pt x="10877" y="7251"/>
                </a:lnTo>
                <a:lnTo>
                  <a:pt x="10999" y="7494"/>
                </a:lnTo>
                <a:lnTo>
                  <a:pt x="11096" y="7762"/>
                </a:lnTo>
                <a:lnTo>
                  <a:pt x="11145" y="8054"/>
                </a:lnTo>
                <a:lnTo>
                  <a:pt x="11193" y="8297"/>
                </a:lnTo>
                <a:lnTo>
                  <a:pt x="11193" y="8565"/>
                </a:lnTo>
                <a:lnTo>
                  <a:pt x="11169" y="8833"/>
                </a:lnTo>
                <a:lnTo>
                  <a:pt x="11120" y="9076"/>
                </a:lnTo>
                <a:lnTo>
                  <a:pt x="11072" y="9319"/>
                </a:lnTo>
                <a:lnTo>
                  <a:pt x="10974" y="9538"/>
                </a:lnTo>
                <a:lnTo>
                  <a:pt x="10853" y="9757"/>
                </a:lnTo>
                <a:lnTo>
                  <a:pt x="10731" y="9976"/>
                </a:lnTo>
                <a:lnTo>
                  <a:pt x="10561" y="10171"/>
                </a:lnTo>
                <a:lnTo>
                  <a:pt x="10390" y="10341"/>
                </a:lnTo>
                <a:lnTo>
                  <a:pt x="10220" y="10512"/>
                </a:lnTo>
                <a:lnTo>
                  <a:pt x="10001" y="10658"/>
                </a:lnTo>
                <a:lnTo>
                  <a:pt x="9782" y="10779"/>
                </a:lnTo>
                <a:lnTo>
                  <a:pt x="9563" y="10877"/>
                </a:lnTo>
                <a:lnTo>
                  <a:pt x="9320" y="10974"/>
                </a:lnTo>
                <a:lnTo>
                  <a:pt x="9052" y="11023"/>
                </a:lnTo>
                <a:lnTo>
                  <a:pt x="8833" y="11047"/>
                </a:lnTo>
                <a:lnTo>
                  <a:pt x="8590" y="11071"/>
                </a:lnTo>
                <a:lnTo>
                  <a:pt x="8371" y="11047"/>
                </a:lnTo>
                <a:lnTo>
                  <a:pt x="8127" y="10998"/>
                </a:lnTo>
                <a:lnTo>
                  <a:pt x="7908" y="10950"/>
                </a:lnTo>
                <a:lnTo>
                  <a:pt x="7714" y="10877"/>
                </a:lnTo>
                <a:lnTo>
                  <a:pt x="7495" y="10779"/>
                </a:lnTo>
                <a:lnTo>
                  <a:pt x="7300" y="10658"/>
                </a:lnTo>
                <a:lnTo>
                  <a:pt x="7130" y="10536"/>
                </a:lnTo>
                <a:lnTo>
                  <a:pt x="6960" y="10390"/>
                </a:lnTo>
                <a:lnTo>
                  <a:pt x="6814" y="10220"/>
                </a:lnTo>
                <a:lnTo>
                  <a:pt x="6668" y="10049"/>
                </a:lnTo>
                <a:lnTo>
                  <a:pt x="6546" y="9855"/>
                </a:lnTo>
                <a:lnTo>
                  <a:pt x="6449" y="9660"/>
                </a:lnTo>
                <a:lnTo>
                  <a:pt x="6351" y="9441"/>
                </a:lnTo>
                <a:lnTo>
                  <a:pt x="6303" y="9222"/>
                </a:lnTo>
                <a:lnTo>
                  <a:pt x="6254" y="8979"/>
                </a:lnTo>
                <a:lnTo>
                  <a:pt x="6230" y="8735"/>
                </a:lnTo>
                <a:lnTo>
                  <a:pt x="6254" y="8468"/>
                </a:lnTo>
                <a:lnTo>
                  <a:pt x="6254" y="8224"/>
                </a:lnTo>
                <a:lnTo>
                  <a:pt x="6303" y="7981"/>
                </a:lnTo>
                <a:lnTo>
                  <a:pt x="6376" y="7738"/>
                </a:lnTo>
                <a:lnTo>
                  <a:pt x="6449" y="7519"/>
                </a:lnTo>
                <a:lnTo>
                  <a:pt x="6546" y="7300"/>
                </a:lnTo>
                <a:lnTo>
                  <a:pt x="6668" y="7057"/>
                </a:lnTo>
                <a:lnTo>
                  <a:pt x="6814" y="6838"/>
                </a:lnTo>
                <a:lnTo>
                  <a:pt x="6984" y="6667"/>
                </a:lnTo>
                <a:lnTo>
                  <a:pt x="7154" y="6521"/>
                </a:lnTo>
                <a:lnTo>
                  <a:pt x="7373" y="6400"/>
                </a:lnTo>
                <a:lnTo>
                  <a:pt x="7592" y="6302"/>
                </a:lnTo>
                <a:lnTo>
                  <a:pt x="7811" y="6205"/>
                </a:lnTo>
                <a:lnTo>
                  <a:pt x="8079" y="6156"/>
                </a:lnTo>
                <a:lnTo>
                  <a:pt x="8127" y="6132"/>
                </a:lnTo>
                <a:lnTo>
                  <a:pt x="8176" y="6108"/>
                </a:lnTo>
                <a:lnTo>
                  <a:pt x="8225" y="6059"/>
                </a:lnTo>
                <a:lnTo>
                  <a:pt x="8249" y="6010"/>
                </a:lnTo>
                <a:lnTo>
                  <a:pt x="8444" y="5986"/>
                </a:lnTo>
                <a:close/>
                <a:moveTo>
                  <a:pt x="6643" y="10877"/>
                </a:moveTo>
                <a:lnTo>
                  <a:pt x="6814" y="11023"/>
                </a:lnTo>
                <a:lnTo>
                  <a:pt x="7008" y="11144"/>
                </a:lnTo>
                <a:lnTo>
                  <a:pt x="6765" y="11315"/>
                </a:lnTo>
                <a:lnTo>
                  <a:pt x="6522" y="11461"/>
                </a:lnTo>
                <a:lnTo>
                  <a:pt x="6497" y="11485"/>
                </a:lnTo>
                <a:lnTo>
                  <a:pt x="6303" y="11290"/>
                </a:lnTo>
                <a:lnTo>
                  <a:pt x="6108" y="11120"/>
                </a:lnTo>
                <a:lnTo>
                  <a:pt x="6327" y="10998"/>
                </a:lnTo>
                <a:lnTo>
                  <a:pt x="6643" y="10877"/>
                </a:lnTo>
                <a:close/>
                <a:moveTo>
                  <a:pt x="11047" y="10414"/>
                </a:moveTo>
                <a:lnTo>
                  <a:pt x="11169" y="10560"/>
                </a:lnTo>
                <a:lnTo>
                  <a:pt x="11388" y="10755"/>
                </a:lnTo>
                <a:lnTo>
                  <a:pt x="11607" y="10974"/>
                </a:lnTo>
                <a:lnTo>
                  <a:pt x="11656" y="11071"/>
                </a:lnTo>
                <a:lnTo>
                  <a:pt x="11461" y="11315"/>
                </a:lnTo>
                <a:lnTo>
                  <a:pt x="11242" y="11534"/>
                </a:lnTo>
                <a:lnTo>
                  <a:pt x="10999" y="11728"/>
                </a:lnTo>
                <a:lnTo>
                  <a:pt x="10731" y="11899"/>
                </a:lnTo>
                <a:lnTo>
                  <a:pt x="10707" y="11801"/>
                </a:lnTo>
                <a:lnTo>
                  <a:pt x="10682" y="11680"/>
                </a:lnTo>
                <a:lnTo>
                  <a:pt x="10585" y="11485"/>
                </a:lnTo>
                <a:lnTo>
                  <a:pt x="10463" y="11315"/>
                </a:lnTo>
                <a:lnTo>
                  <a:pt x="10317" y="11144"/>
                </a:lnTo>
                <a:lnTo>
                  <a:pt x="10634" y="10901"/>
                </a:lnTo>
                <a:lnTo>
                  <a:pt x="10707" y="11217"/>
                </a:lnTo>
                <a:lnTo>
                  <a:pt x="10731" y="11485"/>
                </a:lnTo>
                <a:lnTo>
                  <a:pt x="10780" y="11607"/>
                </a:lnTo>
                <a:lnTo>
                  <a:pt x="10828" y="11704"/>
                </a:lnTo>
                <a:lnTo>
                  <a:pt x="10853" y="11753"/>
                </a:lnTo>
                <a:lnTo>
                  <a:pt x="10926" y="11753"/>
                </a:lnTo>
                <a:lnTo>
                  <a:pt x="10950" y="11704"/>
                </a:lnTo>
                <a:lnTo>
                  <a:pt x="10999" y="11607"/>
                </a:lnTo>
                <a:lnTo>
                  <a:pt x="10974" y="11485"/>
                </a:lnTo>
                <a:lnTo>
                  <a:pt x="10926" y="11242"/>
                </a:lnTo>
                <a:lnTo>
                  <a:pt x="10828" y="11023"/>
                </a:lnTo>
                <a:lnTo>
                  <a:pt x="10731" y="10828"/>
                </a:lnTo>
                <a:lnTo>
                  <a:pt x="10901" y="10633"/>
                </a:lnTo>
                <a:lnTo>
                  <a:pt x="11047" y="10414"/>
                </a:lnTo>
                <a:close/>
                <a:moveTo>
                  <a:pt x="7252" y="11290"/>
                </a:moveTo>
                <a:lnTo>
                  <a:pt x="7446" y="11363"/>
                </a:lnTo>
                <a:lnTo>
                  <a:pt x="7641" y="11461"/>
                </a:lnTo>
                <a:lnTo>
                  <a:pt x="7568" y="11534"/>
                </a:lnTo>
                <a:lnTo>
                  <a:pt x="7422" y="11753"/>
                </a:lnTo>
                <a:lnTo>
                  <a:pt x="7276" y="11947"/>
                </a:lnTo>
                <a:lnTo>
                  <a:pt x="7033" y="11826"/>
                </a:lnTo>
                <a:lnTo>
                  <a:pt x="6789" y="11680"/>
                </a:lnTo>
                <a:lnTo>
                  <a:pt x="6911" y="11607"/>
                </a:lnTo>
                <a:lnTo>
                  <a:pt x="7033" y="11509"/>
                </a:lnTo>
                <a:lnTo>
                  <a:pt x="7252" y="11290"/>
                </a:lnTo>
                <a:close/>
                <a:moveTo>
                  <a:pt x="7908" y="11534"/>
                </a:moveTo>
                <a:lnTo>
                  <a:pt x="8200" y="11582"/>
                </a:lnTo>
                <a:lnTo>
                  <a:pt x="8127" y="11923"/>
                </a:lnTo>
                <a:lnTo>
                  <a:pt x="8127" y="12093"/>
                </a:lnTo>
                <a:lnTo>
                  <a:pt x="8127" y="12264"/>
                </a:lnTo>
                <a:lnTo>
                  <a:pt x="7884" y="12191"/>
                </a:lnTo>
                <a:lnTo>
                  <a:pt x="7641" y="12118"/>
                </a:lnTo>
                <a:lnTo>
                  <a:pt x="7738" y="11947"/>
                </a:lnTo>
                <a:lnTo>
                  <a:pt x="7811" y="11753"/>
                </a:lnTo>
                <a:lnTo>
                  <a:pt x="7908" y="11534"/>
                </a:lnTo>
                <a:close/>
                <a:moveTo>
                  <a:pt x="10123" y="11266"/>
                </a:moveTo>
                <a:lnTo>
                  <a:pt x="10244" y="11631"/>
                </a:lnTo>
                <a:lnTo>
                  <a:pt x="10317" y="11850"/>
                </a:lnTo>
                <a:lnTo>
                  <a:pt x="10342" y="11972"/>
                </a:lnTo>
                <a:lnTo>
                  <a:pt x="10390" y="12069"/>
                </a:lnTo>
                <a:lnTo>
                  <a:pt x="10147" y="12191"/>
                </a:lnTo>
                <a:lnTo>
                  <a:pt x="9879" y="12264"/>
                </a:lnTo>
                <a:lnTo>
                  <a:pt x="9904" y="12093"/>
                </a:lnTo>
                <a:lnTo>
                  <a:pt x="9928" y="11923"/>
                </a:lnTo>
                <a:lnTo>
                  <a:pt x="9928" y="11655"/>
                </a:lnTo>
                <a:lnTo>
                  <a:pt x="9904" y="11388"/>
                </a:lnTo>
                <a:lnTo>
                  <a:pt x="10123" y="11266"/>
                </a:lnTo>
                <a:close/>
                <a:moveTo>
                  <a:pt x="8833" y="11631"/>
                </a:moveTo>
                <a:lnTo>
                  <a:pt x="8760" y="11850"/>
                </a:lnTo>
                <a:lnTo>
                  <a:pt x="8736" y="12045"/>
                </a:lnTo>
                <a:lnTo>
                  <a:pt x="8687" y="12337"/>
                </a:lnTo>
                <a:lnTo>
                  <a:pt x="8517" y="12337"/>
                </a:lnTo>
                <a:lnTo>
                  <a:pt x="8541" y="11972"/>
                </a:lnTo>
                <a:lnTo>
                  <a:pt x="8541" y="11801"/>
                </a:lnTo>
                <a:lnTo>
                  <a:pt x="8541" y="11631"/>
                </a:lnTo>
                <a:close/>
                <a:moveTo>
                  <a:pt x="9660" y="11485"/>
                </a:moveTo>
                <a:lnTo>
                  <a:pt x="9612" y="11801"/>
                </a:lnTo>
                <a:lnTo>
                  <a:pt x="9563" y="12069"/>
                </a:lnTo>
                <a:lnTo>
                  <a:pt x="9539" y="12191"/>
                </a:lnTo>
                <a:lnTo>
                  <a:pt x="9563" y="12312"/>
                </a:lnTo>
                <a:lnTo>
                  <a:pt x="9174" y="12361"/>
                </a:lnTo>
                <a:lnTo>
                  <a:pt x="9149" y="12361"/>
                </a:lnTo>
                <a:lnTo>
                  <a:pt x="9149" y="12166"/>
                </a:lnTo>
                <a:lnTo>
                  <a:pt x="9174" y="11874"/>
                </a:lnTo>
                <a:lnTo>
                  <a:pt x="9174" y="11582"/>
                </a:lnTo>
                <a:lnTo>
                  <a:pt x="9222" y="11582"/>
                </a:lnTo>
                <a:lnTo>
                  <a:pt x="9441" y="11534"/>
                </a:lnTo>
                <a:lnTo>
                  <a:pt x="9660" y="11485"/>
                </a:lnTo>
                <a:close/>
                <a:moveTo>
                  <a:pt x="8517" y="4258"/>
                </a:moveTo>
                <a:lnTo>
                  <a:pt x="8225" y="4307"/>
                </a:lnTo>
                <a:lnTo>
                  <a:pt x="7957" y="4404"/>
                </a:lnTo>
                <a:lnTo>
                  <a:pt x="7690" y="4429"/>
                </a:lnTo>
                <a:lnTo>
                  <a:pt x="7422" y="4502"/>
                </a:lnTo>
                <a:lnTo>
                  <a:pt x="7154" y="4623"/>
                </a:lnTo>
                <a:lnTo>
                  <a:pt x="6911" y="4745"/>
                </a:lnTo>
                <a:lnTo>
                  <a:pt x="6668" y="4915"/>
                </a:lnTo>
                <a:lnTo>
                  <a:pt x="6424" y="5110"/>
                </a:lnTo>
                <a:lnTo>
                  <a:pt x="6205" y="5329"/>
                </a:lnTo>
                <a:lnTo>
                  <a:pt x="6011" y="5548"/>
                </a:lnTo>
                <a:lnTo>
                  <a:pt x="5792" y="5791"/>
                </a:lnTo>
                <a:lnTo>
                  <a:pt x="5621" y="6035"/>
                </a:lnTo>
                <a:lnTo>
                  <a:pt x="5281" y="6546"/>
                </a:lnTo>
                <a:lnTo>
                  <a:pt x="5013" y="7057"/>
                </a:lnTo>
                <a:lnTo>
                  <a:pt x="4818" y="7543"/>
                </a:lnTo>
                <a:lnTo>
                  <a:pt x="4697" y="7932"/>
                </a:lnTo>
                <a:lnTo>
                  <a:pt x="4648" y="8297"/>
                </a:lnTo>
                <a:lnTo>
                  <a:pt x="4624" y="8662"/>
                </a:lnTo>
                <a:lnTo>
                  <a:pt x="4624" y="9027"/>
                </a:lnTo>
                <a:lnTo>
                  <a:pt x="4672" y="9392"/>
                </a:lnTo>
                <a:lnTo>
                  <a:pt x="4745" y="9757"/>
                </a:lnTo>
                <a:lnTo>
                  <a:pt x="4867" y="10098"/>
                </a:lnTo>
                <a:lnTo>
                  <a:pt x="5013" y="10414"/>
                </a:lnTo>
                <a:lnTo>
                  <a:pt x="5183" y="10731"/>
                </a:lnTo>
                <a:lnTo>
                  <a:pt x="5402" y="11047"/>
                </a:lnTo>
                <a:lnTo>
                  <a:pt x="5621" y="11315"/>
                </a:lnTo>
                <a:lnTo>
                  <a:pt x="5889" y="11582"/>
                </a:lnTo>
                <a:lnTo>
                  <a:pt x="6157" y="11826"/>
                </a:lnTo>
                <a:lnTo>
                  <a:pt x="6449" y="12069"/>
                </a:lnTo>
                <a:lnTo>
                  <a:pt x="6765" y="12264"/>
                </a:lnTo>
                <a:lnTo>
                  <a:pt x="7106" y="12434"/>
                </a:lnTo>
                <a:lnTo>
                  <a:pt x="7446" y="12580"/>
                </a:lnTo>
                <a:lnTo>
                  <a:pt x="7787" y="12677"/>
                </a:lnTo>
                <a:lnTo>
                  <a:pt x="8127" y="12775"/>
                </a:lnTo>
                <a:lnTo>
                  <a:pt x="8492" y="12823"/>
                </a:lnTo>
                <a:lnTo>
                  <a:pt x="8833" y="12848"/>
                </a:lnTo>
                <a:lnTo>
                  <a:pt x="9174" y="12872"/>
                </a:lnTo>
                <a:lnTo>
                  <a:pt x="9539" y="12823"/>
                </a:lnTo>
                <a:lnTo>
                  <a:pt x="9879" y="12775"/>
                </a:lnTo>
                <a:lnTo>
                  <a:pt x="10196" y="12702"/>
                </a:lnTo>
                <a:lnTo>
                  <a:pt x="10536" y="12580"/>
                </a:lnTo>
                <a:lnTo>
                  <a:pt x="10828" y="12434"/>
                </a:lnTo>
                <a:lnTo>
                  <a:pt x="11145" y="12264"/>
                </a:lnTo>
                <a:lnTo>
                  <a:pt x="11412" y="12045"/>
                </a:lnTo>
                <a:lnTo>
                  <a:pt x="11680" y="11826"/>
                </a:lnTo>
                <a:lnTo>
                  <a:pt x="11923" y="11558"/>
                </a:lnTo>
                <a:lnTo>
                  <a:pt x="12167" y="11266"/>
                </a:lnTo>
                <a:lnTo>
                  <a:pt x="12337" y="10974"/>
                </a:lnTo>
                <a:lnTo>
                  <a:pt x="12507" y="10658"/>
                </a:lnTo>
                <a:lnTo>
                  <a:pt x="12653" y="10317"/>
                </a:lnTo>
                <a:lnTo>
                  <a:pt x="12775" y="9976"/>
                </a:lnTo>
                <a:lnTo>
                  <a:pt x="12872" y="9611"/>
                </a:lnTo>
                <a:lnTo>
                  <a:pt x="12921" y="9246"/>
                </a:lnTo>
                <a:lnTo>
                  <a:pt x="12970" y="8881"/>
                </a:lnTo>
                <a:lnTo>
                  <a:pt x="12994" y="8516"/>
                </a:lnTo>
                <a:lnTo>
                  <a:pt x="12970" y="8151"/>
                </a:lnTo>
                <a:lnTo>
                  <a:pt x="12945" y="7786"/>
                </a:lnTo>
                <a:lnTo>
                  <a:pt x="12872" y="7446"/>
                </a:lnTo>
                <a:lnTo>
                  <a:pt x="12751" y="7105"/>
                </a:lnTo>
                <a:lnTo>
                  <a:pt x="12629" y="6765"/>
                </a:lnTo>
                <a:lnTo>
                  <a:pt x="12459" y="6448"/>
                </a:lnTo>
                <a:lnTo>
                  <a:pt x="12264" y="6156"/>
                </a:lnTo>
                <a:lnTo>
                  <a:pt x="12045" y="5864"/>
                </a:lnTo>
                <a:lnTo>
                  <a:pt x="11656" y="5499"/>
                </a:lnTo>
                <a:lnTo>
                  <a:pt x="11193" y="5134"/>
                </a:lnTo>
                <a:lnTo>
                  <a:pt x="10950" y="4964"/>
                </a:lnTo>
                <a:lnTo>
                  <a:pt x="10707" y="4818"/>
                </a:lnTo>
                <a:lnTo>
                  <a:pt x="10439" y="4672"/>
                </a:lnTo>
                <a:lnTo>
                  <a:pt x="10171" y="4550"/>
                </a:lnTo>
                <a:lnTo>
                  <a:pt x="9904" y="4453"/>
                </a:lnTo>
                <a:lnTo>
                  <a:pt x="9636" y="4356"/>
                </a:lnTo>
                <a:lnTo>
                  <a:pt x="9344" y="4307"/>
                </a:lnTo>
                <a:lnTo>
                  <a:pt x="9076" y="4258"/>
                </a:lnTo>
                <a:close/>
                <a:moveTo>
                  <a:pt x="7519" y="487"/>
                </a:moveTo>
                <a:lnTo>
                  <a:pt x="7787" y="511"/>
                </a:lnTo>
                <a:lnTo>
                  <a:pt x="8590" y="511"/>
                </a:lnTo>
                <a:lnTo>
                  <a:pt x="9271" y="560"/>
                </a:lnTo>
                <a:lnTo>
                  <a:pt x="9612" y="584"/>
                </a:lnTo>
                <a:lnTo>
                  <a:pt x="9952" y="584"/>
                </a:lnTo>
                <a:lnTo>
                  <a:pt x="9928" y="779"/>
                </a:lnTo>
                <a:lnTo>
                  <a:pt x="9952" y="949"/>
                </a:lnTo>
                <a:lnTo>
                  <a:pt x="9636" y="852"/>
                </a:lnTo>
                <a:lnTo>
                  <a:pt x="9466" y="827"/>
                </a:lnTo>
                <a:lnTo>
                  <a:pt x="9295" y="803"/>
                </a:lnTo>
                <a:lnTo>
                  <a:pt x="9149" y="803"/>
                </a:lnTo>
                <a:lnTo>
                  <a:pt x="9003" y="852"/>
                </a:lnTo>
                <a:lnTo>
                  <a:pt x="8857" y="900"/>
                </a:lnTo>
                <a:lnTo>
                  <a:pt x="8736" y="998"/>
                </a:lnTo>
                <a:lnTo>
                  <a:pt x="8711" y="1046"/>
                </a:lnTo>
                <a:lnTo>
                  <a:pt x="8711" y="1095"/>
                </a:lnTo>
                <a:lnTo>
                  <a:pt x="8760" y="1119"/>
                </a:lnTo>
                <a:lnTo>
                  <a:pt x="8784" y="1144"/>
                </a:lnTo>
                <a:lnTo>
                  <a:pt x="9125" y="1144"/>
                </a:lnTo>
                <a:lnTo>
                  <a:pt x="9417" y="1168"/>
                </a:lnTo>
                <a:lnTo>
                  <a:pt x="9709" y="1241"/>
                </a:lnTo>
                <a:lnTo>
                  <a:pt x="10001" y="1363"/>
                </a:lnTo>
                <a:lnTo>
                  <a:pt x="10025" y="1533"/>
                </a:lnTo>
                <a:lnTo>
                  <a:pt x="10025" y="1533"/>
                </a:lnTo>
                <a:lnTo>
                  <a:pt x="9782" y="1509"/>
                </a:lnTo>
                <a:lnTo>
                  <a:pt x="9076" y="1484"/>
                </a:lnTo>
                <a:lnTo>
                  <a:pt x="8833" y="1436"/>
                </a:lnTo>
                <a:lnTo>
                  <a:pt x="8711" y="1460"/>
                </a:lnTo>
                <a:lnTo>
                  <a:pt x="8590" y="1509"/>
                </a:lnTo>
                <a:lnTo>
                  <a:pt x="8541" y="1557"/>
                </a:lnTo>
                <a:lnTo>
                  <a:pt x="8541" y="1606"/>
                </a:lnTo>
                <a:lnTo>
                  <a:pt x="8614" y="1703"/>
                </a:lnTo>
                <a:lnTo>
                  <a:pt x="8687" y="1801"/>
                </a:lnTo>
                <a:lnTo>
                  <a:pt x="8809" y="1849"/>
                </a:lnTo>
                <a:lnTo>
                  <a:pt x="8930" y="1898"/>
                </a:lnTo>
                <a:lnTo>
                  <a:pt x="9174" y="1922"/>
                </a:lnTo>
                <a:lnTo>
                  <a:pt x="9417" y="1947"/>
                </a:lnTo>
                <a:lnTo>
                  <a:pt x="9733" y="1995"/>
                </a:lnTo>
                <a:lnTo>
                  <a:pt x="10098" y="2044"/>
                </a:lnTo>
                <a:lnTo>
                  <a:pt x="10147" y="2409"/>
                </a:lnTo>
                <a:lnTo>
                  <a:pt x="9952" y="2360"/>
                </a:lnTo>
                <a:lnTo>
                  <a:pt x="9782" y="2312"/>
                </a:lnTo>
                <a:lnTo>
                  <a:pt x="9417" y="2263"/>
                </a:lnTo>
                <a:lnTo>
                  <a:pt x="9149" y="2214"/>
                </a:lnTo>
                <a:lnTo>
                  <a:pt x="8882" y="2214"/>
                </a:lnTo>
                <a:lnTo>
                  <a:pt x="8833" y="2239"/>
                </a:lnTo>
                <a:lnTo>
                  <a:pt x="8809" y="2263"/>
                </a:lnTo>
                <a:lnTo>
                  <a:pt x="8809" y="2312"/>
                </a:lnTo>
                <a:lnTo>
                  <a:pt x="8809" y="2336"/>
                </a:lnTo>
                <a:lnTo>
                  <a:pt x="8882" y="2458"/>
                </a:lnTo>
                <a:lnTo>
                  <a:pt x="8979" y="2555"/>
                </a:lnTo>
                <a:lnTo>
                  <a:pt x="9101" y="2628"/>
                </a:lnTo>
                <a:lnTo>
                  <a:pt x="9247" y="2652"/>
                </a:lnTo>
                <a:lnTo>
                  <a:pt x="9636" y="2750"/>
                </a:lnTo>
                <a:lnTo>
                  <a:pt x="10025" y="2798"/>
                </a:lnTo>
                <a:lnTo>
                  <a:pt x="10171" y="2798"/>
                </a:lnTo>
                <a:lnTo>
                  <a:pt x="10220" y="2750"/>
                </a:lnTo>
                <a:lnTo>
                  <a:pt x="10244" y="2725"/>
                </a:lnTo>
                <a:lnTo>
                  <a:pt x="10317" y="2871"/>
                </a:lnTo>
                <a:lnTo>
                  <a:pt x="10366" y="2944"/>
                </a:lnTo>
                <a:lnTo>
                  <a:pt x="10439" y="2993"/>
                </a:lnTo>
                <a:lnTo>
                  <a:pt x="10585" y="2993"/>
                </a:lnTo>
                <a:lnTo>
                  <a:pt x="10877" y="3066"/>
                </a:lnTo>
                <a:lnTo>
                  <a:pt x="11145" y="3188"/>
                </a:lnTo>
                <a:lnTo>
                  <a:pt x="11388" y="3334"/>
                </a:lnTo>
                <a:lnTo>
                  <a:pt x="11631" y="3504"/>
                </a:lnTo>
                <a:lnTo>
                  <a:pt x="11704" y="3528"/>
                </a:lnTo>
                <a:lnTo>
                  <a:pt x="11753" y="3553"/>
                </a:lnTo>
                <a:lnTo>
                  <a:pt x="11875" y="3553"/>
                </a:lnTo>
                <a:lnTo>
                  <a:pt x="11972" y="3480"/>
                </a:lnTo>
                <a:lnTo>
                  <a:pt x="12021" y="3382"/>
                </a:lnTo>
                <a:lnTo>
                  <a:pt x="12167" y="3309"/>
                </a:lnTo>
                <a:lnTo>
                  <a:pt x="12288" y="3212"/>
                </a:lnTo>
                <a:lnTo>
                  <a:pt x="12532" y="3017"/>
                </a:lnTo>
                <a:lnTo>
                  <a:pt x="13043" y="2652"/>
                </a:lnTo>
                <a:lnTo>
                  <a:pt x="13335" y="2458"/>
                </a:lnTo>
                <a:lnTo>
                  <a:pt x="13602" y="2336"/>
                </a:lnTo>
                <a:lnTo>
                  <a:pt x="13675" y="2287"/>
                </a:lnTo>
                <a:lnTo>
                  <a:pt x="13724" y="2239"/>
                </a:lnTo>
                <a:lnTo>
                  <a:pt x="13846" y="2312"/>
                </a:lnTo>
                <a:lnTo>
                  <a:pt x="14162" y="2555"/>
                </a:lnTo>
                <a:lnTo>
                  <a:pt x="14454" y="2823"/>
                </a:lnTo>
                <a:lnTo>
                  <a:pt x="14722" y="3090"/>
                </a:lnTo>
                <a:lnTo>
                  <a:pt x="14989" y="3358"/>
                </a:lnTo>
                <a:lnTo>
                  <a:pt x="15087" y="3504"/>
                </a:lnTo>
                <a:lnTo>
                  <a:pt x="15208" y="3626"/>
                </a:lnTo>
                <a:lnTo>
                  <a:pt x="14989" y="3869"/>
                </a:lnTo>
                <a:lnTo>
                  <a:pt x="14892" y="3747"/>
                </a:lnTo>
                <a:lnTo>
                  <a:pt x="14746" y="3626"/>
                </a:lnTo>
                <a:lnTo>
                  <a:pt x="14478" y="3431"/>
                </a:lnTo>
                <a:lnTo>
                  <a:pt x="14381" y="3334"/>
                </a:lnTo>
                <a:lnTo>
                  <a:pt x="14235" y="3261"/>
                </a:lnTo>
                <a:lnTo>
                  <a:pt x="14113" y="3212"/>
                </a:lnTo>
                <a:lnTo>
                  <a:pt x="13919" y="3212"/>
                </a:lnTo>
                <a:lnTo>
                  <a:pt x="13894" y="3261"/>
                </a:lnTo>
                <a:lnTo>
                  <a:pt x="13870" y="3309"/>
                </a:lnTo>
                <a:lnTo>
                  <a:pt x="13894" y="3358"/>
                </a:lnTo>
                <a:lnTo>
                  <a:pt x="13967" y="3455"/>
                </a:lnTo>
                <a:lnTo>
                  <a:pt x="14040" y="3553"/>
                </a:lnTo>
                <a:lnTo>
                  <a:pt x="14259" y="3723"/>
                </a:lnTo>
                <a:lnTo>
                  <a:pt x="14503" y="3966"/>
                </a:lnTo>
                <a:lnTo>
                  <a:pt x="14624" y="4064"/>
                </a:lnTo>
                <a:lnTo>
                  <a:pt x="14770" y="4161"/>
                </a:lnTo>
                <a:lnTo>
                  <a:pt x="14600" y="4429"/>
                </a:lnTo>
                <a:lnTo>
                  <a:pt x="14454" y="4283"/>
                </a:lnTo>
                <a:lnTo>
                  <a:pt x="14332" y="4137"/>
                </a:lnTo>
                <a:lnTo>
                  <a:pt x="14235" y="4015"/>
                </a:lnTo>
                <a:lnTo>
                  <a:pt x="14138" y="3893"/>
                </a:lnTo>
                <a:lnTo>
                  <a:pt x="14016" y="3820"/>
                </a:lnTo>
                <a:lnTo>
                  <a:pt x="13894" y="3747"/>
                </a:lnTo>
                <a:lnTo>
                  <a:pt x="13846" y="3747"/>
                </a:lnTo>
                <a:lnTo>
                  <a:pt x="13821" y="3772"/>
                </a:lnTo>
                <a:lnTo>
                  <a:pt x="13797" y="3820"/>
                </a:lnTo>
                <a:lnTo>
                  <a:pt x="13797" y="3845"/>
                </a:lnTo>
                <a:lnTo>
                  <a:pt x="13821" y="3991"/>
                </a:lnTo>
                <a:lnTo>
                  <a:pt x="13894" y="4137"/>
                </a:lnTo>
                <a:lnTo>
                  <a:pt x="14040" y="4429"/>
                </a:lnTo>
                <a:lnTo>
                  <a:pt x="14186" y="4623"/>
                </a:lnTo>
                <a:lnTo>
                  <a:pt x="14332" y="4794"/>
                </a:lnTo>
                <a:lnTo>
                  <a:pt x="14235" y="4964"/>
                </a:lnTo>
                <a:lnTo>
                  <a:pt x="14089" y="5159"/>
                </a:lnTo>
                <a:lnTo>
                  <a:pt x="13967" y="4964"/>
                </a:lnTo>
                <a:lnTo>
                  <a:pt x="13821" y="4769"/>
                </a:lnTo>
                <a:lnTo>
                  <a:pt x="13675" y="4599"/>
                </a:lnTo>
                <a:lnTo>
                  <a:pt x="13554" y="4380"/>
                </a:lnTo>
                <a:lnTo>
                  <a:pt x="13505" y="4331"/>
                </a:lnTo>
                <a:lnTo>
                  <a:pt x="13432" y="4307"/>
                </a:lnTo>
                <a:lnTo>
                  <a:pt x="13359" y="4307"/>
                </a:lnTo>
                <a:lnTo>
                  <a:pt x="13335" y="4356"/>
                </a:lnTo>
                <a:lnTo>
                  <a:pt x="13310" y="4380"/>
                </a:lnTo>
                <a:lnTo>
                  <a:pt x="13310" y="4526"/>
                </a:lnTo>
                <a:lnTo>
                  <a:pt x="13335" y="4648"/>
                </a:lnTo>
                <a:lnTo>
                  <a:pt x="13383" y="4769"/>
                </a:lnTo>
                <a:lnTo>
                  <a:pt x="13456" y="4891"/>
                </a:lnTo>
                <a:lnTo>
                  <a:pt x="13846" y="5548"/>
                </a:lnTo>
                <a:lnTo>
                  <a:pt x="13919" y="5597"/>
                </a:lnTo>
                <a:lnTo>
                  <a:pt x="13992" y="5621"/>
                </a:lnTo>
                <a:lnTo>
                  <a:pt x="14016" y="5645"/>
                </a:lnTo>
                <a:lnTo>
                  <a:pt x="14065" y="5670"/>
                </a:lnTo>
                <a:lnTo>
                  <a:pt x="14186" y="5986"/>
                </a:lnTo>
                <a:lnTo>
                  <a:pt x="14259" y="6302"/>
                </a:lnTo>
                <a:lnTo>
                  <a:pt x="14284" y="6497"/>
                </a:lnTo>
                <a:lnTo>
                  <a:pt x="14284" y="6692"/>
                </a:lnTo>
                <a:lnTo>
                  <a:pt x="14308" y="6886"/>
                </a:lnTo>
                <a:lnTo>
                  <a:pt x="14332" y="7081"/>
                </a:lnTo>
                <a:lnTo>
                  <a:pt x="14381" y="7154"/>
                </a:lnTo>
                <a:lnTo>
                  <a:pt x="14454" y="7203"/>
                </a:lnTo>
                <a:lnTo>
                  <a:pt x="14527" y="7227"/>
                </a:lnTo>
                <a:lnTo>
                  <a:pt x="14624" y="7227"/>
                </a:lnTo>
                <a:lnTo>
                  <a:pt x="14722" y="7276"/>
                </a:lnTo>
                <a:lnTo>
                  <a:pt x="14843" y="7300"/>
                </a:lnTo>
                <a:lnTo>
                  <a:pt x="15111" y="7348"/>
                </a:lnTo>
                <a:lnTo>
                  <a:pt x="15598" y="7373"/>
                </a:lnTo>
                <a:lnTo>
                  <a:pt x="15962" y="7446"/>
                </a:lnTo>
                <a:lnTo>
                  <a:pt x="16352" y="7519"/>
                </a:lnTo>
                <a:lnTo>
                  <a:pt x="16571" y="7592"/>
                </a:lnTo>
                <a:lnTo>
                  <a:pt x="16692" y="7640"/>
                </a:lnTo>
                <a:lnTo>
                  <a:pt x="16814" y="7640"/>
                </a:lnTo>
                <a:lnTo>
                  <a:pt x="16765" y="7957"/>
                </a:lnTo>
                <a:lnTo>
                  <a:pt x="16765" y="8249"/>
                </a:lnTo>
                <a:lnTo>
                  <a:pt x="16765" y="8857"/>
                </a:lnTo>
                <a:lnTo>
                  <a:pt x="16765" y="9344"/>
                </a:lnTo>
                <a:lnTo>
                  <a:pt x="16765" y="9587"/>
                </a:lnTo>
                <a:lnTo>
                  <a:pt x="16790" y="9855"/>
                </a:lnTo>
                <a:lnTo>
                  <a:pt x="16522" y="9855"/>
                </a:lnTo>
                <a:lnTo>
                  <a:pt x="16571" y="9757"/>
                </a:lnTo>
                <a:lnTo>
                  <a:pt x="16546" y="9636"/>
                </a:lnTo>
                <a:lnTo>
                  <a:pt x="16522" y="9417"/>
                </a:lnTo>
                <a:lnTo>
                  <a:pt x="16473" y="9125"/>
                </a:lnTo>
                <a:lnTo>
                  <a:pt x="16449" y="9003"/>
                </a:lnTo>
                <a:lnTo>
                  <a:pt x="16400" y="8857"/>
                </a:lnTo>
                <a:lnTo>
                  <a:pt x="16376" y="8833"/>
                </a:lnTo>
                <a:lnTo>
                  <a:pt x="16327" y="8808"/>
                </a:lnTo>
                <a:lnTo>
                  <a:pt x="16279" y="8833"/>
                </a:lnTo>
                <a:lnTo>
                  <a:pt x="16254" y="8857"/>
                </a:lnTo>
                <a:lnTo>
                  <a:pt x="16206" y="9003"/>
                </a:lnTo>
                <a:lnTo>
                  <a:pt x="16181" y="9125"/>
                </a:lnTo>
                <a:lnTo>
                  <a:pt x="16133" y="9417"/>
                </a:lnTo>
                <a:lnTo>
                  <a:pt x="16133" y="9660"/>
                </a:lnTo>
                <a:lnTo>
                  <a:pt x="16157" y="9782"/>
                </a:lnTo>
                <a:lnTo>
                  <a:pt x="16206" y="9903"/>
                </a:lnTo>
                <a:lnTo>
                  <a:pt x="15768" y="9928"/>
                </a:lnTo>
                <a:lnTo>
                  <a:pt x="15671" y="9928"/>
                </a:lnTo>
                <a:lnTo>
                  <a:pt x="15719" y="9806"/>
                </a:lnTo>
                <a:lnTo>
                  <a:pt x="15768" y="9538"/>
                </a:lnTo>
                <a:lnTo>
                  <a:pt x="15841" y="9246"/>
                </a:lnTo>
                <a:lnTo>
                  <a:pt x="15865" y="8954"/>
                </a:lnTo>
                <a:lnTo>
                  <a:pt x="15841" y="8906"/>
                </a:lnTo>
                <a:lnTo>
                  <a:pt x="15817" y="8881"/>
                </a:lnTo>
                <a:lnTo>
                  <a:pt x="15744" y="8808"/>
                </a:lnTo>
                <a:lnTo>
                  <a:pt x="15671" y="8808"/>
                </a:lnTo>
                <a:lnTo>
                  <a:pt x="15622" y="8857"/>
                </a:lnTo>
                <a:lnTo>
                  <a:pt x="15573" y="8930"/>
                </a:lnTo>
                <a:lnTo>
                  <a:pt x="15427" y="9441"/>
                </a:lnTo>
                <a:lnTo>
                  <a:pt x="15330" y="9709"/>
                </a:lnTo>
                <a:lnTo>
                  <a:pt x="15330" y="9830"/>
                </a:lnTo>
                <a:lnTo>
                  <a:pt x="15330" y="9903"/>
                </a:lnTo>
                <a:lnTo>
                  <a:pt x="15354" y="9928"/>
                </a:lnTo>
                <a:lnTo>
                  <a:pt x="15135" y="9952"/>
                </a:lnTo>
                <a:lnTo>
                  <a:pt x="14916" y="9976"/>
                </a:lnTo>
                <a:lnTo>
                  <a:pt x="14965" y="9636"/>
                </a:lnTo>
                <a:lnTo>
                  <a:pt x="14989" y="9344"/>
                </a:lnTo>
                <a:lnTo>
                  <a:pt x="14989" y="9173"/>
                </a:lnTo>
                <a:lnTo>
                  <a:pt x="14941" y="9027"/>
                </a:lnTo>
                <a:lnTo>
                  <a:pt x="14916" y="8979"/>
                </a:lnTo>
                <a:lnTo>
                  <a:pt x="14868" y="8954"/>
                </a:lnTo>
                <a:lnTo>
                  <a:pt x="14819" y="8954"/>
                </a:lnTo>
                <a:lnTo>
                  <a:pt x="14770" y="8979"/>
                </a:lnTo>
                <a:lnTo>
                  <a:pt x="14697" y="9100"/>
                </a:lnTo>
                <a:lnTo>
                  <a:pt x="14649" y="9198"/>
                </a:lnTo>
                <a:lnTo>
                  <a:pt x="14600" y="9465"/>
                </a:lnTo>
                <a:lnTo>
                  <a:pt x="14405" y="10171"/>
                </a:lnTo>
                <a:lnTo>
                  <a:pt x="14405" y="10244"/>
                </a:lnTo>
                <a:lnTo>
                  <a:pt x="14430" y="10317"/>
                </a:lnTo>
                <a:lnTo>
                  <a:pt x="14284" y="10585"/>
                </a:lnTo>
                <a:lnTo>
                  <a:pt x="14162" y="10877"/>
                </a:lnTo>
                <a:lnTo>
                  <a:pt x="14065" y="11047"/>
                </a:lnTo>
                <a:lnTo>
                  <a:pt x="13943" y="11193"/>
                </a:lnTo>
                <a:lnTo>
                  <a:pt x="13724" y="11461"/>
                </a:lnTo>
                <a:lnTo>
                  <a:pt x="13675" y="11558"/>
                </a:lnTo>
                <a:lnTo>
                  <a:pt x="13675" y="11631"/>
                </a:lnTo>
                <a:lnTo>
                  <a:pt x="13675" y="11704"/>
                </a:lnTo>
                <a:lnTo>
                  <a:pt x="13724" y="11753"/>
                </a:lnTo>
                <a:lnTo>
                  <a:pt x="13773" y="11801"/>
                </a:lnTo>
                <a:lnTo>
                  <a:pt x="13846" y="11826"/>
                </a:lnTo>
                <a:lnTo>
                  <a:pt x="13919" y="11826"/>
                </a:lnTo>
                <a:lnTo>
                  <a:pt x="13992" y="11777"/>
                </a:lnTo>
                <a:lnTo>
                  <a:pt x="14113" y="11972"/>
                </a:lnTo>
                <a:lnTo>
                  <a:pt x="14259" y="12142"/>
                </a:lnTo>
                <a:lnTo>
                  <a:pt x="14551" y="12507"/>
                </a:lnTo>
                <a:lnTo>
                  <a:pt x="14868" y="12945"/>
                </a:lnTo>
                <a:lnTo>
                  <a:pt x="15135" y="13407"/>
                </a:lnTo>
                <a:lnTo>
                  <a:pt x="14941" y="13651"/>
                </a:lnTo>
                <a:lnTo>
                  <a:pt x="14722" y="13894"/>
                </a:lnTo>
                <a:lnTo>
                  <a:pt x="14284" y="14332"/>
                </a:lnTo>
                <a:lnTo>
                  <a:pt x="13943" y="14673"/>
                </a:lnTo>
                <a:lnTo>
                  <a:pt x="13773" y="14843"/>
                </a:lnTo>
                <a:lnTo>
                  <a:pt x="13627" y="15038"/>
                </a:lnTo>
                <a:lnTo>
                  <a:pt x="13383" y="14867"/>
                </a:lnTo>
                <a:lnTo>
                  <a:pt x="13578" y="14794"/>
                </a:lnTo>
                <a:lnTo>
                  <a:pt x="13748" y="14673"/>
                </a:lnTo>
                <a:lnTo>
                  <a:pt x="14040" y="14478"/>
                </a:lnTo>
                <a:lnTo>
                  <a:pt x="14113" y="14429"/>
                </a:lnTo>
                <a:lnTo>
                  <a:pt x="14138" y="14356"/>
                </a:lnTo>
                <a:lnTo>
                  <a:pt x="14138" y="14283"/>
                </a:lnTo>
                <a:lnTo>
                  <a:pt x="14113" y="14235"/>
                </a:lnTo>
                <a:lnTo>
                  <a:pt x="14065" y="14186"/>
                </a:lnTo>
                <a:lnTo>
                  <a:pt x="14016" y="14162"/>
                </a:lnTo>
                <a:lnTo>
                  <a:pt x="13943" y="14137"/>
                </a:lnTo>
                <a:lnTo>
                  <a:pt x="13870" y="14162"/>
                </a:lnTo>
                <a:lnTo>
                  <a:pt x="13602" y="14308"/>
                </a:lnTo>
                <a:lnTo>
                  <a:pt x="13335" y="14478"/>
                </a:lnTo>
                <a:lnTo>
                  <a:pt x="13043" y="14624"/>
                </a:lnTo>
                <a:lnTo>
                  <a:pt x="12897" y="14527"/>
                </a:lnTo>
                <a:lnTo>
                  <a:pt x="12945" y="14502"/>
                </a:lnTo>
                <a:lnTo>
                  <a:pt x="13213" y="14332"/>
                </a:lnTo>
                <a:lnTo>
                  <a:pt x="13310" y="14210"/>
                </a:lnTo>
                <a:lnTo>
                  <a:pt x="13383" y="14113"/>
                </a:lnTo>
                <a:lnTo>
                  <a:pt x="13408" y="14040"/>
                </a:lnTo>
                <a:lnTo>
                  <a:pt x="13408" y="13967"/>
                </a:lnTo>
                <a:lnTo>
                  <a:pt x="13383" y="13918"/>
                </a:lnTo>
                <a:lnTo>
                  <a:pt x="13359" y="13845"/>
                </a:lnTo>
                <a:lnTo>
                  <a:pt x="13310" y="13821"/>
                </a:lnTo>
                <a:lnTo>
                  <a:pt x="13237" y="13797"/>
                </a:lnTo>
                <a:lnTo>
                  <a:pt x="13189" y="13797"/>
                </a:lnTo>
                <a:lnTo>
                  <a:pt x="13116" y="13821"/>
                </a:lnTo>
                <a:lnTo>
                  <a:pt x="13018" y="13894"/>
                </a:lnTo>
                <a:lnTo>
                  <a:pt x="12921" y="13991"/>
                </a:lnTo>
                <a:lnTo>
                  <a:pt x="12799" y="14089"/>
                </a:lnTo>
                <a:lnTo>
                  <a:pt x="12702" y="14162"/>
                </a:lnTo>
                <a:lnTo>
                  <a:pt x="12556" y="14283"/>
                </a:lnTo>
                <a:lnTo>
                  <a:pt x="12264" y="14040"/>
                </a:lnTo>
                <a:lnTo>
                  <a:pt x="12532" y="13870"/>
                </a:lnTo>
                <a:lnTo>
                  <a:pt x="12653" y="13797"/>
                </a:lnTo>
                <a:lnTo>
                  <a:pt x="12799" y="13699"/>
                </a:lnTo>
                <a:lnTo>
                  <a:pt x="12848" y="13651"/>
                </a:lnTo>
                <a:lnTo>
                  <a:pt x="12897" y="13578"/>
                </a:lnTo>
                <a:lnTo>
                  <a:pt x="12921" y="13505"/>
                </a:lnTo>
                <a:lnTo>
                  <a:pt x="12897" y="13432"/>
                </a:lnTo>
                <a:lnTo>
                  <a:pt x="12872" y="13359"/>
                </a:lnTo>
                <a:lnTo>
                  <a:pt x="12824" y="13334"/>
                </a:lnTo>
                <a:lnTo>
                  <a:pt x="12702" y="13334"/>
                </a:lnTo>
                <a:lnTo>
                  <a:pt x="12556" y="13407"/>
                </a:lnTo>
                <a:lnTo>
                  <a:pt x="12459" y="13480"/>
                </a:lnTo>
                <a:lnTo>
                  <a:pt x="12167" y="13651"/>
                </a:lnTo>
                <a:lnTo>
                  <a:pt x="11899" y="13821"/>
                </a:lnTo>
                <a:lnTo>
                  <a:pt x="11777" y="13797"/>
                </a:lnTo>
                <a:lnTo>
                  <a:pt x="11680" y="13772"/>
                </a:lnTo>
                <a:lnTo>
                  <a:pt x="11607" y="13797"/>
                </a:lnTo>
                <a:lnTo>
                  <a:pt x="11558" y="13845"/>
                </a:lnTo>
                <a:lnTo>
                  <a:pt x="11510" y="13821"/>
                </a:lnTo>
                <a:lnTo>
                  <a:pt x="11437" y="13845"/>
                </a:lnTo>
                <a:lnTo>
                  <a:pt x="11388" y="13845"/>
                </a:lnTo>
                <a:lnTo>
                  <a:pt x="11266" y="13918"/>
                </a:lnTo>
                <a:lnTo>
                  <a:pt x="11120" y="14016"/>
                </a:lnTo>
                <a:lnTo>
                  <a:pt x="10974" y="14064"/>
                </a:lnTo>
                <a:lnTo>
                  <a:pt x="10682" y="14137"/>
                </a:lnTo>
                <a:lnTo>
                  <a:pt x="10536" y="14186"/>
                </a:lnTo>
                <a:lnTo>
                  <a:pt x="10415" y="14283"/>
                </a:lnTo>
                <a:lnTo>
                  <a:pt x="10269" y="14283"/>
                </a:lnTo>
                <a:lnTo>
                  <a:pt x="10220" y="14332"/>
                </a:lnTo>
                <a:lnTo>
                  <a:pt x="10171" y="14405"/>
                </a:lnTo>
                <a:lnTo>
                  <a:pt x="10171" y="14429"/>
                </a:lnTo>
                <a:lnTo>
                  <a:pt x="10123" y="14429"/>
                </a:lnTo>
                <a:lnTo>
                  <a:pt x="10001" y="14478"/>
                </a:lnTo>
                <a:lnTo>
                  <a:pt x="9879" y="14527"/>
                </a:lnTo>
                <a:lnTo>
                  <a:pt x="9636" y="14648"/>
                </a:lnTo>
                <a:lnTo>
                  <a:pt x="9514" y="14697"/>
                </a:lnTo>
                <a:lnTo>
                  <a:pt x="9393" y="14721"/>
                </a:lnTo>
                <a:lnTo>
                  <a:pt x="9271" y="14746"/>
                </a:lnTo>
                <a:lnTo>
                  <a:pt x="9149" y="14794"/>
                </a:lnTo>
                <a:lnTo>
                  <a:pt x="9101" y="14867"/>
                </a:lnTo>
                <a:lnTo>
                  <a:pt x="9101" y="14892"/>
                </a:lnTo>
                <a:lnTo>
                  <a:pt x="9125" y="14940"/>
                </a:lnTo>
                <a:lnTo>
                  <a:pt x="9198" y="15013"/>
                </a:lnTo>
                <a:lnTo>
                  <a:pt x="9295" y="15062"/>
                </a:lnTo>
                <a:lnTo>
                  <a:pt x="9417" y="15086"/>
                </a:lnTo>
                <a:lnTo>
                  <a:pt x="9539" y="15062"/>
                </a:lnTo>
                <a:lnTo>
                  <a:pt x="9685" y="15038"/>
                </a:lnTo>
                <a:lnTo>
                  <a:pt x="9831" y="14989"/>
                </a:lnTo>
                <a:lnTo>
                  <a:pt x="10098" y="14843"/>
                </a:lnTo>
                <a:lnTo>
                  <a:pt x="10074" y="14989"/>
                </a:lnTo>
                <a:lnTo>
                  <a:pt x="9879" y="15086"/>
                </a:lnTo>
                <a:lnTo>
                  <a:pt x="9660" y="15208"/>
                </a:lnTo>
                <a:lnTo>
                  <a:pt x="9417" y="15281"/>
                </a:lnTo>
                <a:lnTo>
                  <a:pt x="9295" y="15330"/>
                </a:lnTo>
                <a:lnTo>
                  <a:pt x="9198" y="15403"/>
                </a:lnTo>
                <a:lnTo>
                  <a:pt x="9174" y="15476"/>
                </a:lnTo>
                <a:lnTo>
                  <a:pt x="9198" y="15500"/>
                </a:lnTo>
                <a:lnTo>
                  <a:pt x="9198" y="15548"/>
                </a:lnTo>
                <a:lnTo>
                  <a:pt x="9271" y="15597"/>
                </a:lnTo>
                <a:lnTo>
                  <a:pt x="9344" y="15621"/>
                </a:lnTo>
                <a:lnTo>
                  <a:pt x="9417" y="15646"/>
                </a:lnTo>
                <a:lnTo>
                  <a:pt x="9514" y="15621"/>
                </a:lnTo>
                <a:lnTo>
                  <a:pt x="9685" y="15597"/>
                </a:lnTo>
                <a:lnTo>
                  <a:pt x="9831" y="15548"/>
                </a:lnTo>
                <a:lnTo>
                  <a:pt x="10001" y="15476"/>
                </a:lnTo>
                <a:lnTo>
                  <a:pt x="9977" y="15767"/>
                </a:lnTo>
                <a:lnTo>
                  <a:pt x="9952" y="15792"/>
                </a:lnTo>
                <a:lnTo>
                  <a:pt x="9904" y="15816"/>
                </a:lnTo>
                <a:lnTo>
                  <a:pt x="9636" y="15913"/>
                </a:lnTo>
                <a:lnTo>
                  <a:pt x="9368" y="15986"/>
                </a:lnTo>
                <a:lnTo>
                  <a:pt x="9198" y="16011"/>
                </a:lnTo>
                <a:lnTo>
                  <a:pt x="9125" y="16059"/>
                </a:lnTo>
                <a:lnTo>
                  <a:pt x="9101" y="16084"/>
                </a:lnTo>
                <a:lnTo>
                  <a:pt x="9076" y="16108"/>
                </a:lnTo>
                <a:lnTo>
                  <a:pt x="9076" y="16181"/>
                </a:lnTo>
                <a:lnTo>
                  <a:pt x="9101" y="16205"/>
                </a:lnTo>
                <a:lnTo>
                  <a:pt x="9198" y="16254"/>
                </a:lnTo>
                <a:lnTo>
                  <a:pt x="9295" y="16303"/>
                </a:lnTo>
                <a:lnTo>
                  <a:pt x="9636" y="16303"/>
                </a:lnTo>
                <a:lnTo>
                  <a:pt x="9855" y="16230"/>
                </a:lnTo>
                <a:lnTo>
                  <a:pt x="9831" y="16424"/>
                </a:lnTo>
                <a:lnTo>
                  <a:pt x="9831" y="16643"/>
                </a:lnTo>
                <a:lnTo>
                  <a:pt x="9271" y="16668"/>
                </a:lnTo>
                <a:lnTo>
                  <a:pt x="8711" y="16692"/>
                </a:lnTo>
                <a:lnTo>
                  <a:pt x="7981" y="16692"/>
                </a:lnTo>
                <a:lnTo>
                  <a:pt x="7738" y="16716"/>
                </a:lnTo>
                <a:lnTo>
                  <a:pt x="7763" y="16595"/>
                </a:lnTo>
                <a:lnTo>
                  <a:pt x="7763" y="16449"/>
                </a:lnTo>
                <a:lnTo>
                  <a:pt x="7738" y="16181"/>
                </a:lnTo>
                <a:lnTo>
                  <a:pt x="7641" y="15694"/>
                </a:lnTo>
                <a:lnTo>
                  <a:pt x="7592" y="15330"/>
                </a:lnTo>
                <a:lnTo>
                  <a:pt x="7519" y="14892"/>
                </a:lnTo>
                <a:lnTo>
                  <a:pt x="7471" y="14673"/>
                </a:lnTo>
                <a:lnTo>
                  <a:pt x="7373" y="14502"/>
                </a:lnTo>
                <a:lnTo>
                  <a:pt x="7276" y="14356"/>
                </a:lnTo>
                <a:lnTo>
                  <a:pt x="7203" y="14308"/>
                </a:lnTo>
                <a:lnTo>
                  <a:pt x="7130" y="14259"/>
                </a:lnTo>
                <a:lnTo>
                  <a:pt x="7033" y="14259"/>
                </a:lnTo>
                <a:lnTo>
                  <a:pt x="6960" y="14283"/>
                </a:lnTo>
                <a:lnTo>
                  <a:pt x="6716" y="14210"/>
                </a:lnTo>
                <a:lnTo>
                  <a:pt x="6497" y="14137"/>
                </a:lnTo>
                <a:lnTo>
                  <a:pt x="6327" y="14064"/>
                </a:lnTo>
                <a:lnTo>
                  <a:pt x="6157" y="13991"/>
                </a:lnTo>
                <a:lnTo>
                  <a:pt x="5986" y="13918"/>
                </a:lnTo>
                <a:lnTo>
                  <a:pt x="5816" y="13845"/>
                </a:lnTo>
                <a:lnTo>
                  <a:pt x="5743" y="13772"/>
                </a:lnTo>
                <a:lnTo>
                  <a:pt x="5646" y="13724"/>
                </a:lnTo>
                <a:lnTo>
                  <a:pt x="5597" y="13699"/>
                </a:lnTo>
                <a:lnTo>
                  <a:pt x="5548" y="13724"/>
                </a:lnTo>
                <a:lnTo>
                  <a:pt x="5500" y="13748"/>
                </a:lnTo>
                <a:lnTo>
                  <a:pt x="5427" y="13772"/>
                </a:lnTo>
                <a:lnTo>
                  <a:pt x="5062" y="13602"/>
                </a:lnTo>
                <a:lnTo>
                  <a:pt x="4843" y="13505"/>
                </a:lnTo>
                <a:lnTo>
                  <a:pt x="4721" y="13480"/>
                </a:lnTo>
                <a:lnTo>
                  <a:pt x="4648" y="13480"/>
                </a:lnTo>
                <a:lnTo>
                  <a:pt x="4599" y="13505"/>
                </a:lnTo>
                <a:lnTo>
                  <a:pt x="4551" y="13529"/>
                </a:lnTo>
                <a:lnTo>
                  <a:pt x="4526" y="13602"/>
                </a:lnTo>
                <a:lnTo>
                  <a:pt x="4551" y="13651"/>
                </a:lnTo>
                <a:lnTo>
                  <a:pt x="4575" y="13724"/>
                </a:lnTo>
                <a:lnTo>
                  <a:pt x="4672" y="13821"/>
                </a:lnTo>
                <a:lnTo>
                  <a:pt x="4916" y="13967"/>
                </a:lnTo>
                <a:lnTo>
                  <a:pt x="5135" y="14113"/>
                </a:lnTo>
                <a:lnTo>
                  <a:pt x="4989" y="14283"/>
                </a:lnTo>
                <a:lnTo>
                  <a:pt x="4940" y="14210"/>
                </a:lnTo>
                <a:lnTo>
                  <a:pt x="4891" y="14137"/>
                </a:lnTo>
                <a:lnTo>
                  <a:pt x="4843" y="14113"/>
                </a:lnTo>
                <a:lnTo>
                  <a:pt x="4794" y="14113"/>
                </a:lnTo>
                <a:lnTo>
                  <a:pt x="4672" y="14089"/>
                </a:lnTo>
                <a:lnTo>
                  <a:pt x="4526" y="14064"/>
                </a:lnTo>
                <a:lnTo>
                  <a:pt x="4380" y="13991"/>
                </a:lnTo>
                <a:lnTo>
                  <a:pt x="4259" y="13918"/>
                </a:lnTo>
                <a:lnTo>
                  <a:pt x="4137" y="13821"/>
                </a:lnTo>
                <a:lnTo>
                  <a:pt x="4015" y="13748"/>
                </a:lnTo>
                <a:lnTo>
                  <a:pt x="3894" y="13699"/>
                </a:lnTo>
                <a:lnTo>
                  <a:pt x="3821" y="13699"/>
                </a:lnTo>
                <a:lnTo>
                  <a:pt x="3796" y="13724"/>
                </a:lnTo>
                <a:lnTo>
                  <a:pt x="3772" y="13772"/>
                </a:lnTo>
                <a:lnTo>
                  <a:pt x="3772" y="13870"/>
                </a:lnTo>
                <a:lnTo>
                  <a:pt x="3796" y="13943"/>
                </a:lnTo>
                <a:lnTo>
                  <a:pt x="3845" y="14040"/>
                </a:lnTo>
                <a:lnTo>
                  <a:pt x="3894" y="14113"/>
                </a:lnTo>
                <a:lnTo>
                  <a:pt x="4015" y="14235"/>
                </a:lnTo>
                <a:lnTo>
                  <a:pt x="4186" y="14332"/>
                </a:lnTo>
                <a:lnTo>
                  <a:pt x="4307" y="14405"/>
                </a:lnTo>
                <a:lnTo>
                  <a:pt x="4453" y="14478"/>
                </a:lnTo>
                <a:lnTo>
                  <a:pt x="4599" y="14502"/>
                </a:lnTo>
                <a:lnTo>
                  <a:pt x="4745" y="14502"/>
                </a:lnTo>
                <a:lnTo>
                  <a:pt x="4380" y="14819"/>
                </a:lnTo>
                <a:lnTo>
                  <a:pt x="4356" y="14746"/>
                </a:lnTo>
                <a:lnTo>
                  <a:pt x="4307" y="14697"/>
                </a:lnTo>
                <a:lnTo>
                  <a:pt x="4259" y="14673"/>
                </a:lnTo>
                <a:lnTo>
                  <a:pt x="4186" y="14648"/>
                </a:lnTo>
                <a:lnTo>
                  <a:pt x="4088" y="14648"/>
                </a:lnTo>
                <a:lnTo>
                  <a:pt x="3991" y="14600"/>
                </a:lnTo>
                <a:lnTo>
                  <a:pt x="3845" y="14502"/>
                </a:lnTo>
                <a:lnTo>
                  <a:pt x="3675" y="14356"/>
                </a:lnTo>
                <a:lnTo>
                  <a:pt x="3626" y="14332"/>
                </a:lnTo>
                <a:lnTo>
                  <a:pt x="3577" y="14308"/>
                </a:lnTo>
                <a:lnTo>
                  <a:pt x="3529" y="14283"/>
                </a:lnTo>
                <a:lnTo>
                  <a:pt x="3480" y="14259"/>
                </a:lnTo>
                <a:lnTo>
                  <a:pt x="3431" y="14259"/>
                </a:lnTo>
                <a:lnTo>
                  <a:pt x="3407" y="14283"/>
                </a:lnTo>
                <a:lnTo>
                  <a:pt x="3383" y="14405"/>
                </a:lnTo>
                <a:lnTo>
                  <a:pt x="3358" y="14478"/>
                </a:lnTo>
                <a:lnTo>
                  <a:pt x="3383" y="14551"/>
                </a:lnTo>
                <a:lnTo>
                  <a:pt x="3407" y="14624"/>
                </a:lnTo>
                <a:lnTo>
                  <a:pt x="3456" y="14697"/>
                </a:lnTo>
                <a:lnTo>
                  <a:pt x="3577" y="14819"/>
                </a:lnTo>
                <a:lnTo>
                  <a:pt x="3675" y="14916"/>
                </a:lnTo>
                <a:lnTo>
                  <a:pt x="3772" y="14989"/>
                </a:lnTo>
                <a:lnTo>
                  <a:pt x="3894" y="15038"/>
                </a:lnTo>
                <a:lnTo>
                  <a:pt x="4015" y="15086"/>
                </a:lnTo>
                <a:lnTo>
                  <a:pt x="3796" y="15208"/>
                </a:lnTo>
                <a:lnTo>
                  <a:pt x="3748" y="15159"/>
                </a:lnTo>
                <a:lnTo>
                  <a:pt x="3529" y="14989"/>
                </a:lnTo>
                <a:lnTo>
                  <a:pt x="3310" y="14819"/>
                </a:lnTo>
                <a:lnTo>
                  <a:pt x="2920" y="14429"/>
                </a:lnTo>
                <a:lnTo>
                  <a:pt x="2555" y="14064"/>
                </a:lnTo>
                <a:lnTo>
                  <a:pt x="2385" y="13845"/>
                </a:lnTo>
                <a:lnTo>
                  <a:pt x="2239" y="13626"/>
                </a:lnTo>
                <a:lnTo>
                  <a:pt x="2409" y="13456"/>
                </a:lnTo>
                <a:lnTo>
                  <a:pt x="2555" y="13237"/>
                </a:lnTo>
                <a:lnTo>
                  <a:pt x="2799" y="12848"/>
                </a:lnTo>
                <a:lnTo>
                  <a:pt x="3212" y="12312"/>
                </a:lnTo>
                <a:lnTo>
                  <a:pt x="3626" y="11801"/>
                </a:lnTo>
                <a:lnTo>
                  <a:pt x="3626" y="11777"/>
                </a:lnTo>
                <a:lnTo>
                  <a:pt x="3723" y="11704"/>
                </a:lnTo>
                <a:lnTo>
                  <a:pt x="3748" y="11607"/>
                </a:lnTo>
                <a:lnTo>
                  <a:pt x="3772" y="11558"/>
                </a:lnTo>
                <a:lnTo>
                  <a:pt x="3748" y="11485"/>
                </a:lnTo>
                <a:lnTo>
                  <a:pt x="3723" y="11436"/>
                </a:lnTo>
                <a:lnTo>
                  <a:pt x="3675" y="11388"/>
                </a:lnTo>
                <a:lnTo>
                  <a:pt x="3529" y="11266"/>
                </a:lnTo>
                <a:lnTo>
                  <a:pt x="3407" y="11096"/>
                </a:lnTo>
                <a:lnTo>
                  <a:pt x="3164" y="10779"/>
                </a:lnTo>
                <a:lnTo>
                  <a:pt x="3018" y="10536"/>
                </a:lnTo>
                <a:lnTo>
                  <a:pt x="3018" y="10463"/>
                </a:lnTo>
                <a:lnTo>
                  <a:pt x="2993" y="10366"/>
                </a:lnTo>
                <a:lnTo>
                  <a:pt x="2945" y="10293"/>
                </a:lnTo>
                <a:lnTo>
                  <a:pt x="2872" y="10244"/>
                </a:lnTo>
                <a:lnTo>
                  <a:pt x="2774" y="10220"/>
                </a:lnTo>
                <a:lnTo>
                  <a:pt x="1704" y="10122"/>
                </a:lnTo>
                <a:lnTo>
                  <a:pt x="1144" y="10074"/>
                </a:lnTo>
                <a:lnTo>
                  <a:pt x="876" y="10025"/>
                </a:lnTo>
                <a:lnTo>
                  <a:pt x="633" y="9952"/>
                </a:lnTo>
                <a:lnTo>
                  <a:pt x="633" y="9830"/>
                </a:lnTo>
                <a:lnTo>
                  <a:pt x="609" y="9709"/>
                </a:lnTo>
                <a:lnTo>
                  <a:pt x="584" y="9587"/>
                </a:lnTo>
                <a:lnTo>
                  <a:pt x="560" y="9441"/>
                </a:lnTo>
                <a:lnTo>
                  <a:pt x="536" y="9052"/>
                </a:lnTo>
                <a:lnTo>
                  <a:pt x="560" y="8638"/>
                </a:lnTo>
                <a:lnTo>
                  <a:pt x="584" y="8395"/>
                </a:lnTo>
                <a:lnTo>
                  <a:pt x="609" y="8127"/>
                </a:lnTo>
                <a:lnTo>
                  <a:pt x="633" y="7835"/>
                </a:lnTo>
                <a:lnTo>
                  <a:pt x="633" y="7689"/>
                </a:lnTo>
                <a:lnTo>
                  <a:pt x="609" y="7567"/>
                </a:lnTo>
                <a:lnTo>
                  <a:pt x="803" y="7519"/>
                </a:lnTo>
                <a:lnTo>
                  <a:pt x="1217" y="7421"/>
                </a:lnTo>
                <a:lnTo>
                  <a:pt x="1095" y="7592"/>
                </a:lnTo>
                <a:lnTo>
                  <a:pt x="998" y="7762"/>
                </a:lnTo>
                <a:lnTo>
                  <a:pt x="876" y="8103"/>
                </a:lnTo>
                <a:lnTo>
                  <a:pt x="876" y="8151"/>
                </a:lnTo>
                <a:lnTo>
                  <a:pt x="876" y="8224"/>
                </a:lnTo>
                <a:lnTo>
                  <a:pt x="901" y="8273"/>
                </a:lnTo>
                <a:lnTo>
                  <a:pt x="925" y="8297"/>
                </a:lnTo>
                <a:lnTo>
                  <a:pt x="1022" y="8370"/>
                </a:lnTo>
                <a:lnTo>
                  <a:pt x="1144" y="8370"/>
                </a:lnTo>
                <a:lnTo>
                  <a:pt x="1193" y="8346"/>
                </a:lnTo>
                <a:lnTo>
                  <a:pt x="1217" y="8297"/>
                </a:lnTo>
                <a:lnTo>
                  <a:pt x="1290" y="8224"/>
                </a:lnTo>
                <a:lnTo>
                  <a:pt x="1363" y="7981"/>
                </a:lnTo>
                <a:lnTo>
                  <a:pt x="1460" y="7738"/>
                </a:lnTo>
                <a:lnTo>
                  <a:pt x="1558" y="7543"/>
                </a:lnTo>
                <a:lnTo>
                  <a:pt x="1655" y="7348"/>
                </a:lnTo>
                <a:lnTo>
                  <a:pt x="1850" y="7348"/>
                </a:lnTo>
                <a:lnTo>
                  <a:pt x="1752" y="7519"/>
                </a:lnTo>
                <a:lnTo>
                  <a:pt x="1655" y="7689"/>
                </a:lnTo>
                <a:lnTo>
                  <a:pt x="1606" y="7884"/>
                </a:lnTo>
                <a:lnTo>
                  <a:pt x="1558" y="8054"/>
                </a:lnTo>
                <a:lnTo>
                  <a:pt x="1558" y="8127"/>
                </a:lnTo>
                <a:lnTo>
                  <a:pt x="1558" y="8176"/>
                </a:lnTo>
                <a:lnTo>
                  <a:pt x="1606" y="8224"/>
                </a:lnTo>
                <a:lnTo>
                  <a:pt x="1655" y="8273"/>
                </a:lnTo>
                <a:lnTo>
                  <a:pt x="1728" y="8322"/>
                </a:lnTo>
                <a:lnTo>
                  <a:pt x="1801" y="8297"/>
                </a:lnTo>
                <a:lnTo>
                  <a:pt x="1898" y="8249"/>
                </a:lnTo>
                <a:lnTo>
                  <a:pt x="1923" y="8200"/>
                </a:lnTo>
                <a:lnTo>
                  <a:pt x="1947" y="8151"/>
                </a:lnTo>
                <a:lnTo>
                  <a:pt x="1996" y="7908"/>
                </a:lnTo>
                <a:lnTo>
                  <a:pt x="2093" y="7689"/>
                </a:lnTo>
                <a:lnTo>
                  <a:pt x="2166" y="7519"/>
                </a:lnTo>
                <a:lnTo>
                  <a:pt x="2239" y="7324"/>
                </a:lnTo>
                <a:lnTo>
                  <a:pt x="2409" y="7324"/>
                </a:lnTo>
                <a:lnTo>
                  <a:pt x="2361" y="7494"/>
                </a:lnTo>
                <a:lnTo>
                  <a:pt x="2239" y="7762"/>
                </a:lnTo>
                <a:lnTo>
                  <a:pt x="2215" y="7908"/>
                </a:lnTo>
                <a:lnTo>
                  <a:pt x="2190" y="8054"/>
                </a:lnTo>
                <a:lnTo>
                  <a:pt x="2215" y="8127"/>
                </a:lnTo>
                <a:lnTo>
                  <a:pt x="2239" y="8176"/>
                </a:lnTo>
                <a:lnTo>
                  <a:pt x="2288" y="8200"/>
                </a:lnTo>
                <a:lnTo>
                  <a:pt x="2336" y="8224"/>
                </a:lnTo>
                <a:lnTo>
                  <a:pt x="2385" y="8249"/>
                </a:lnTo>
                <a:lnTo>
                  <a:pt x="2434" y="8224"/>
                </a:lnTo>
                <a:lnTo>
                  <a:pt x="2482" y="8200"/>
                </a:lnTo>
                <a:lnTo>
                  <a:pt x="2507" y="8151"/>
                </a:lnTo>
                <a:lnTo>
                  <a:pt x="2555" y="8030"/>
                </a:lnTo>
                <a:lnTo>
                  <a:pt x="2580" y="7908"/>
                </a:lnTo>
                <a:lnTo>
                  <a:pt x="2628" y="7665"/>
                </a:lnTo>
                <a:lnTo>
                  <a:pt x="2677" y="7494"/>
                </a:lnTo>
                <a:lnTo>
                  <a:pt x="2701" y="7300"/>
                </a:lnTo>
                <a:lnTo>
                  <a:pt x="2847" y="7276"/>
                </a:lnTo>
                <a:lnTo>
                  <a:pt x="2920" y="7251"/>
                </a:lnTo>
                <a:lnTo>
                  <a:pt x="2969" y="7203"/>
                </a:lnTo>
                <a:lnTo>
                  <a:pt x="2993" y="7154"/>
                </a:lnTo>
                <a:lnTo>
                  <a:pt x="2993" y="7081"/>
                </a:lnTo>
                <a:lnTo>
                  <a:pt x="3042" y="7008"/>
                </a:lnTo>
                <a:lnTo>
                  <a:pt x="3066" y="6935"/>
                </a:lnTo>
                <a:lnTo>
                  <a:pt x="3066" y="6765"/>
                </a:lnTo>
                <a:lnTo>
                  <a:pt x="3115" y="6594"/>
                </a:lnTo>
                <a:lnTo>
                  <a:pt x="3212" y="6278"/>
                </a:lnTo>
                <a:lnTo>
                  <a:pt x="3456" y="5670"/>
                </a:lnTo>
                <a:lnTo>
                  <a:pt x="3553" y="5597"/>
                </a:lnTo>
                <a:lnTo>
                  <a:pt x="3602" y="5475"/>
                </a:lnTo>
                <a:lnTo>
                  <a:pt x="3602" y="5426"/>
                </a:lnTo>
                <a:lnTo>
                  <a:pt x="3602" y="5353"/>
                </a:lnTo>
                <a:lnTo>
                  <a:pt x="3577" y="5305"/>
                </a:lnTo>
                <a:lnTo>
                  <a:pt x="3529" y="5232"/>
                </a:lnTo>
                <a:lnTo>
                  <a:pt x="3139" y="4842"/>
                </a:lnTo>
                <a:lnTo>
                  <a:pt x="2799" y="4429"/>
                </a:lnTo>
                <a:lnTo>
                  <a:pt x="2434" y="4015"/>
                </a:lnTo>
                <a:lnTo>
                  <a:pt x="2069" y="3626"/>
                </a:lnTo>
                <a:lnTo>
                  <a:pt x="2263" y="3480"/>
                </a:lnTo>
                <a:lnTo>
                  <a:pt x="2458" y="3285"/>
                </a:lnTo>
                <a:lnTo>
                  <a:pt x="2799" y="2871"/>
                </a:lnTo>
                <a:lnTo>
                  <a:pt x="2993" y="2677"/>
                </a:lnTo>
                <a:lnTo>
                  <a:pt x="3164" y="2482"/>
                </a:lnTo>
                <a:lnTo>
                  <a:pt x="3383" y="2336"/>
                </a:lnTo>
                <a:lnTo>
                  <a:pt x="3504" y="2287"/>
                </a:lnTo>
                <a:lnTo>
                  <a:pt x="3626" y="2239"/>
                </a:lnTo>
                <a:lnTo>
                  <a:pt x="3723" y="2190"/>
                </a:lnTo>
                <a:lnTo>
                  <a:pt x="3577" y="2287"/>
                </a:lnTo>
                <a:lnTo>
                  <a:pt x="3431" y="2409"/>
                </a:lnTo>
                <a:lnTo>
                  <a:pt x="3261" y="2579"/>
                </a:lnTo>
                <a:lnTo>
                  <a:pt x="3188" y="2677"/>
                </a:lnTo>
                <a:lnTo>
                  <a:pt x="3139" y="2750"/>
                </a:lnTo>
                <a:lnTo>
                  <a:pt x="3091" y="2847"/>
                </a:lnTo>
                <a:lnTo>
                  <a:pt x="3091" y="2944"/>
                </a:lnTo>
                <a:lnTo>
                  <a:pt x="3115" y="3017"/>
                </a:lnTo>
                <a:lnTo>
                  <a:pt x="3164" y="3066"/>
                </a:lnTo>
                <a:lnTo>
                  <a:pt x="3212" y="3115"/>
                </a:lnTo>
                <a:lnTo>
                  <a:pt x="3310" y="3090"/>
                </a:lnTo>
                <a:lnTo>
                  <a:pt x="3383" y="3066"/>
                </a:lnTo>
                <a:lnTo>
                  <a:pt x="3431" y="3017"/>
                </a:lnTo>
                <a:lnTo>
                  <a:pt x="3553" y="2871"/>
                </a:lnTo>
                <a:lnTo>
                  <a:pt x="3675" y="2701"/>
                </a:lnTo>
                <a:lnTo>
                  <a:pt x="3845" y="2555"/>
                </a:lnTo>
                <a:lnTo>
                  <a:pt x="4064" y="2433"/>
                </a:lnTo>
                <a:lnTo>
                  <a:pt x="4161" y="2482"/>
                </a:lnTo>
                <a:lnTo>
                  <a:pt x="4015" y="2579"/>
                </a:lnTo>
                <a:lnTo>
                  <a:pt x="3894" y="2677"/>
                </a:lnTo>
                <a:lnTo>
                  <a:pt x="3772" y="2798"/>
                </a:lnTo>
                <a:lnTo>
                  <a:pt x="3650" y="2944"/>
                </a:lnTo>
                <a:lnTo>
                  <a:pt x="3602" y="3017"/>
                </a:lnTo>
                <a:lnTo>
                  <a:pt x="3577" y="3115"/>
                </a:lnTo>
                <a:lnTo>
                  <a:pt x="3553" y="3188"/>
                </a:lnTo>
                <a:lnTo>
                  <a:pt x="3553" y="3285"/>
                </a:lnTo>
                <a:lnTo>
                  <a:pt x="3577" y="3334"/>
                </a:lnTo>
                <a:lnTo>
                  <a:pt x="3602" y="3358"/>
                </a:lnTo>
                <a:lnTo>
                  <a:pt x="3675" y="3407"/>
                </a:lnTo>
                <a:lnTo>
                  <a:pt x="3772" y="3407"/>
                </a:lnTo>
                <a:lnTo>
                  <a:pt x="3869" y="3358"/>
                </a:lnTo>
                <a:lnTo>
                  <a:pt x="3942" y="3261"/>
                </a:lnTo>
                <a:lnTo>
                  <a:pt x="3991" y="3139"/>
                </a:lnTo>
                <a:lnTo>
                  <a:pt x="4088" y="3017"/>
                </a:lnTo>
                <a:lnTo>
                  <a:pt x="4210" y="2920"/>
                </a:lnTo>
                <a:lnTo>
                  <a:pt x="4453" y="2677"/>
                </a:lnTo>
                <a:lnTo>
                  <a:pt x="4551" y="2774"/>
                </a:lnTo>
                <a:lnTo>
                  <a:pt x="4697" y="2871"/>
                </a:lnTo>
                <a:lnTo>
                  <a:pt x="4453" y="3017"/>
                </a:lnTo>
                <a:lnTo>
                  <a:pt x="4259" y="3139"/>
                </a:lnTo>
                <a:lnTo>
                  <a:pt x="4064" y="3285"/>
                </a:lnTo>
                <a:lnTo>
                  <a:pt x="3894" y="3455"/>
                </a:lnTo>
                <a:lnTo>
                  <a:pt x="3845" y="3553"/>
                </a:lnTo>
                <a:lnTo>
                  <a:pt x="3796" y="3650"/>
                </a:lnTo>
                <a:lnTo>
                  <a:pt x="3796" y="3747"/>
                </a:lnTo>
                <a:lnTo>
                  <a:pt x="3821" y="3869"/>
                </a:lnTo>
                <a:lnTo>
                  <a:pt x="3894" y="3918"/>
                </a:lnTo>
                <a:lnTo>
                  <a:pt x="3967" y="3942"/>
                </a:lnTo>
                <a:lnTo>
                  <a:pt x="4064" y="3918"/>
                </a:lnTo>
                <a:lnTo>
                  <a:pt x="4088" y="3893"/>
                </a:lnTo>
                <a:lnTo>
                  <a:pt x="4113" y="3869"/>
                </a:lnTo>
                <a:lnTo>
                  <a:pt x="4210" y="3723"/>
                </a:lnTo>
                <a:lnTo>
                  <a:pt x="4307" y="3577"/>
                </a:lnTo>
                <a:lnTo>
                  <a:pt x="4429" y="3480"/>
                </a:lnTo>
                <a:lnTo>
                  <a:pt x="4575" y="3382"/>
                </a:lnTo>
                <a:lnTo>
                  <a:pt x="4794" y="3236"/>
                </a:lnTo>
                <a:lnTo>
                  <a:pt x="5013" y="3090"/>
                </a:lnTo>
                <a:lnTo>
                  <a:pt x="5305" y="3285"/>
                </a:lnTo>
                <a:lnTo>
                  <a:pt x="4989" y="3504"/>
                </a:lnTo>
                <a:lnTo>
                  <a:pt x="4843" y="3601"/>
                </a:lnTo>
                <a:lnTo>
                  <a:pt x="4697" y="3723"/>
                </a:lnTo>
                <a:lnTo>
                  <a:pt x="4551" y="3869"/>
                </a:lnTo>
                <a:lnTo>
                  <a:pt x="4526" y="3942"/>
                </a:lnTo>
                <a:lnTo>
                  <a:pt x="4502" y="4015"/>
                </a:lnTo>
                <a:lnTo>
                  <a:pt x="4526" y="4064"/>
                </a:lnTo>
                <a:lnTo>
                  <a:pt x="4551" y="4112"/>
                </a:lnTo>
                <a:lnTo>
                  <a:pt x="4599" y="4137"/>
                </a:lnTo>
                <a:lnTo>
                  <a:pt x="4672" y="4137"/>
                </a:lnTo>
                <a:lnTo>
                  <a:pt x="4721" y="4112"/>
                </a:lnTo>
                <a:lnTo>
                  <a:pt x="4770" y="4064"/>
                </a:lnTo>
                <a:lnTo>
                  <a:pt x="4867" y="3966"/>
                </a:lnTo>
                <a:lnTo>
                  <a:pt x="5013" y="3845"/>
                </a:lnTo>
                <a:lnTo>
                  <a:pt x="5183" y="3723"/>
                </a:lnTo>
                <a:lnTo>
                  <a:pt x="5354" y="3601"/>
                </a:lnTo>
                <a:lnTo>
                  <a:pt x="5548" y="3455"/>
                </a:lnTo>
                <a:lnTo>
                  <a:pt x="5597" y="3504"/>
                </a:lnTo>
                <a:lnTo>
                  <a:pt x="5694" y="3528"/>
                </a:lnTo>
                <a:lnTo>
                  <a:pt x="5767" y="3528"/>
                </a:lnTo>
                <a:lnTo>
                  <a:pt x="5840" y="3480"/>
                </a:lnTo>
                <a:lnTo>
                  <a:pt x="5889" y="3407"/>
                </a:lnTo>
                <a:lnTo>
                  <a:pt x="6181" y="3285"/>
                </a:lnTo>
                <a:lnTo>
                  <a:pt x="6449" y="3188"/>
                </a:lnTo>
                <a:lnTo>
                  <a:pt x="6765" y="3090"/>
                </a:lnTo>
                <a:lnTo>
                  <a:pt x="7033" y="3017"/>
                </a:lnTo>
                <a:lnTo>
                  <a:pt x="7106" y="2993"/>
                </a:lnTo>
                <a:lnTo>
                  <a:pt x="7154" y="2969"/>
                </a:lnTo>
                <a:lnTo>
                  <a:pt x="7203" y="2896"/>
                </a:lnTo>
                <a:lnTo>
                  <a:pt x="7227" y="2847"/>
                </a:lnTo>
                <a:lnTo>
                  <a:pt x="7276" y="2701"/>
                </a:lnTo>
                <a:lnTo>
                  <a:pt x="7325" y="2531"/>
                </a:lnTo>
                <a:lnTo>
                  <a:pt x="7373" y="2190"/>
                </a:lnTo>
                <a:lnTo>
                  <a:pt x="7398" y="1509"/>
                </a:lnTo>
                <a:lnTo>
                  <a:pt x="7495" y="998"/>
                </a:lnTo>
                <a:lnTo>
                  <a:pt x="7519" y="730"/>
                </a:lnTo>
                <a:lnTo>
                  <a:pt x="7519" y="608"/>
                </a:lnTo>
                <a:lnTo>
                  <a:pt x="7519" y="487"/>
                </a:lnTo>
                <a:close/>
                <a:moveTo>
                  <a:pt x="8030" y="0"/>
                </a:moveTo>
                <a:lnTo>
                  <a:pt x="7641" y="49"/>
                </a:lnTo>
                <a:lnTo>
                  <a:pt x="7471" y="73"/>
                </a:lnTo>
                <a:lnTo>
                  <a:pt x="7300" y="122"/>
                </a:lnTo>
                <a:lnTo>
                  <a:pt x="7252" y="146"/>
                </a:lnTo>
                <a:lnTo>
                  <a:pt x="7203" y="195"/>
                </a:lnTo>
                <a:lnTo>
                  <a:pt x="7179" y="243"/>
                </a:lnTo>
                <a:lnTo>
                  <a:pt x="7179" y="292"/>
                </a:lnTo>
                <a:lnTo>
                  <a:pt x="7106" y="414"/>
                </a:lnTo>
                <a:lnTo>
                  <a:pt x="7033" y="535"/>
                </a:lnTo>
                <a:lnTo>
                  <a:pt x="6984" y="681"/>
                </a:lnTo>
                <a:lnTo>
                  <a:pt x="6960" y="827"/>
                </a:lnTo>
                <a:lnTo>
                  <a:pt x="6935" y="1168"/>
                </a:lnTo>
                <a:lnTo>
                  <a:pt x="6887" y="1436"/>
                </a:lnTo>
                <a:lnTo>
                  <a:pt x="6789" y="2020"/>
                </a:lnTo>
                <a:lnTo>
                  <a:pt x="6765" y="2312"/>
                </a:lnTo>
                <a:lnTo>
                  <a:pt x="6765" y="2604"/>
                </a:lnTo>
                <a:lnTo>
                  <a:pt x="6497" y="2701"/>
                </a:lnTo>
                <a:lnTo>
                  <a:pt x="6230" y="2798"/>
                </a:lnTo>
                <a:lnTo>
                  <a:pt x="5719" y="3042"/>
                </a:lnTo>
                <a:lnTo>
                  <a:pt x="4770" y="2385"/>
                </a:lnTo>
                <a:lnTo>
                  <a:pt x="4551" y="2214"/>
                </a:lnTo>
                <a:lnTo>
                  <a:pt x="4283" y="2020"/>
                </a:lnTo>
                <a:lnTo>
                  <a:pt x="4113" y="1922"/>
                </a:lnTo>
                <a:lnTo>
                  <a:pt x="3967" y="1874"/>
                </a:lnTo>
                <a:lnTo>
                  <a:pt x="3845" y="1825"/>
                </a:lnTo>
                <a:lnTo>
                  <a:pt x="3699" y="1825"/>
                </a:lnTo>
                <a:lnTo>
                  <a:pt x="3626" y="1776"/>
                </a:lnTo>
                <a:lnTo>
                  <a:pt x="3553" y="1776"/>
                </a:lnTo>
                <a:lnTo>
                  <a:pt x="3504" y="1801"/>
                </a:lnTo>
                <a:lnTo>
                  <a:pt x="3358" y="1849"/>
                </a:lnTo>
                <a:lnTo>
                  <a:pt x="3237" y="1898"/>
                </a:lnTo>
                <a:lnTo>
                  <a:pt x="2993" y="2068"/>
                </a:lnTo>
                <a:lnTo>
                  <a:pt x="2774" y="2287"/>
                </a:lnTo>
                <a:lnTo>
                  <a:pt x="2580" y="2506"/>
                </a:lnTo>
                <a:lnTo>
                  <a:pt x="2117" y="2969"/>
                </a:lnTo>
                <a:lnTo>
                  <a:pt x="1923" y="3212"/>
                </a:lnTo>
                <a:lnTo>
                  <a:pt x="1728" y="3455"/>
                </a:lnTo>
                <a:lnTo>
                  <a:pt x="1655" y="3504"/>
                </a:lnTo>
                <a:lnTo>
                  <a:pt x="1606" y="3553"/>
                </a:lnTo>
                <a:lnTo>
                  <a:pt x="1582" y="3601"/>
                </a:lnTo>
                <a:lnTo>
                  <a:pt x="1606" y="3699"/>
                </a:lnTo>
                <a:lnTo>
                  <a:pt x="1728" y="3942"/>
                </a:lnTo>
                <a:lnTo>
                  <a:pt x="1898" y="4161"/>
                </a:lnTo>
                <a:lnTo>
                  <a:pt x="2263" y="4599"/>
                </a:lnTo>
                <a:lnTo>
                  <a:pt x="2628" y="5110"/>
                </a:lnTo>
                <a:lnTo>
                  <a:pt x="2847" y="5329"/>
                </a:lnTo>
                <a:lnTo>
                  <a:pt x="3066" y="5548"/>
                </a:lnTo>
                <a:lnTo>
                  <a:pt x="2969" y="5670"/>
                </a:lnTo>
                <a:lnTo>
                  <a:pt x="2920" y="5791"/>
                </a:lnTo>
                <a:lnTo>
                  <a:pt x="2799" y="6035"/>
                </a:lnTo>
                <a:lnTo>
                  <a:pt x="2653" y="6400"/>
                </a:lnTo>
                <a:lnTo>
                  <a:pt x="2604" y="6594"/>
                </a:lnTo>
                <a:lnTo>
                  <a:pt x="2580" y="6813"/>
                </a:lnTo>
                <a:lnTo>
                  <a:pt x="2288" y="6813"/>
                </a:lnTo>
                <a:lnTo>
                  <a:pt x="1971" y="6838"/>
                </a:lnTo>
                <a:lnTo>
                  <a:pt x="1387" y="6935"/>
                </a:lnTo>
                <a:lnTo>
                  <a:pt x="1144" y="6984"/>
                </a:lnTo>
                <a:lnTo>
                  <a:pt x="828" y="7057"/>
                </a:lnTo>
                <a:lnTo>
                  <a:pt x="682" y="7105"/>
                </a:lnTo>
                <a:lnTo>
                  <a:pt x="536" y="7178"/>
                </a:lnTo>
                <a:lnTo>
                  <a:pt x="438" y="7251"/>
                </a:lnTo>
                <a:lnTo>
                  <a:pt x="365" y="7348"/>
                </a:lnTo>
                <a:lnTo>
                  <a:pt x="292" y="7373"/>
                </a:lnTo>
                <a:lnTo>
                  <a:pt x="244" y="7397"/>
                </a:lnTo>
                <a:lnTo>
                  <a:pt x="195" y="7446"/>
                </a:lnTo>
                <a:lnTo>
                  <a:pt x="171" y="7494"/>
                </a:lnTo>
                <a:lnTo>
                  <a:pt x="122" y="7640"/>
                </a:lnTo>
                <a:lnTo>
                  <a:pt x="98" y="7932"/>
                </a:lnTo>
                <a:lnTo>
                  <a:pt x="25" y="8857"/>
                </a:lnTo>
                <a:lnTo>
                  <a:pt x="0" y="9149"/>
                </a:lnTo>
                <a:lnTo>
                  <a:pt x="25" y="9514"/>
                </a:lnTo>
                <a:lnTo>
                  <a:pt x="49" y="9709"/>
                </a:lnTo>
                <a:lnTo>
                  <a:pt x="98" y="9879"/>
                </a:lnTo>
                <a:lnTo>
                  <a:pt x="171" y="10001"/>
                </a:lnTo>
                <a:lnTo>
                  <a:pt x="219" y="10049"/>
                </a:lnTo>
                <a:lnTo>
                  <a:pt x="268" y="10098"/>
                </a:lnTo>
                <a:lnTo>
                  <a:pt x="268" y="10171"/>
                </a:lnTo>
                <a:lnTo>
                  <a:pt x="292" y="10220"/>
                </a:lnTo>
                <a:lnTo>
                  <a:pt x="317" y="10268"/>
                </a:lnTo>
                <a:lnTo>
                  <a:pt x="390" y="10317"/>
                </a:lnTo>
                <a:lnTo>
                  <a:pt x="633" y="10414"/>
                </a:lnTo>
                <a:lnTo>
                  <a:pt x="925" y="10487"/>
                </a:lnTo>
                <a:lnTo>
                  <a:pt x="1193" y="10560"/>
                </a:lnTo>
                <a:lnTo>
                  <a:pt x="1485" y="10609"/>
                </a:lnTo>
                <a:lnTo>
                  <a:pt x="2069" y="10658"/>
                </a:lnTo>
                <a:lnTo>
                  <a:pt x="2653" y="10706"/>
                </a:lnTo>
                <a:lnTo>
                  <a:pt x="2750" y="10877"/>
                </a:lnTo>
                <a:lnTo>
                  <a:pt x="2823" y="11047"/>
                </a:lnTo>
                <a:lnTo>
                  <a:pt x="3018" y="11363"/>
                </a:lnTo>
                <a:lnTo>
                  <a:pt x="3261" y="11655"/>
                </a:lnTo>
                <a:lnTo>
                  <a:pt x="3066" y="11850"/>
                </a:lnTo>
                <a:lnTo>
                  <a:pt x="2872" y="12045"/>
                </a:lnTo>
                <a:lnTo>
                  <a:pt x="2507" y="12483"/>
                </a:lnTo>
                <a:lnTo>
                  <a:pt x="2117" y="12994"/>
                </a:lnTo>
                <a:lnTo>
                  <a:pt x="1947" y="13213"/>
                </a:lnTo>
                <a:lnTo>
                  <a:pt x="1874" y="13334"/>
                </a:lnTo>
                <a:lnTo>
                  <a:pt x="1825" y="13456"/>
                </a:lnTo>
                <a:lnTo>
                  <a:pt x="1825" y="13553"/>
                </a:lnTo>
                <a:lnTo>
                  <a:pt x="1850" y="13626"/>
                </a:lnTo>
                <a:lnTo>
                  <a:pt x="1850" y="13748"/>
                </a:lnTo>
                <a:lnTo>
                  <a:pt x="1874" y="13894"/>
                </a:lnTo>
                <a:lnTo>
                  <a:pt x="1947" y="14016"/>
                </a:lnTo>
                <a:lnTo>
                  <a:pt x="2020" y="14162"/>
                </a:lnTo>
                <a:lnTo>
                  <a:pt x="2215" y="14381"/>
                </a:lnTo>
                <a:lnTo>
                  <a:pt x="2385" y="14600"/>
                </a:lnTo>
                <a:lnTo>
                  <a:pt x="2653" y="14867"/>
                </a:lnTo>
                <a:lnTo>
                  <a:pt x="2920" y="15135"/>
                </a:lnTo>
                <a:lnTo>
                  <a:pt x="3188" y="15378"/>
                </a:lnTo>
                <a:lnTo>
                  <a:pt x="3504" y="15597"/>
                </a:lnTo>
                <a:lnTo>
                  <a:pt x="3553" y="15646"/>
                </a:lnTo>
                <a:lnTo>
                  <a:pt x="3675" y="15646"/>
                </a:lnTo>
                <a:lnTo>
                  <a:pt x="3723" y="15621"/>
                </a:lnTo>
                <a:lnTo>
                  <a:pt x="3845" y="15646"/>
                </a:lnTo>
                <a:lnTo>
                  <a:pt x="3967" y="15621"/>
                </a:lnTo>
                <a:lnTo>
                  <a:pt x="4113" y="15573"/>
                </a:lnTo>
                <a:lnTo>
                  <a:pt x="4234" y="15524"/>
                </a:lnTo>
                <a:lnTo>
                  <a:pt x="4478" y="15378"/>
                </a:lnTo>
                <a:lnTo>
                  <a:pt x="4697" y="15232"/>
                </a:lnTo>
                <a:lnTo>
                  <a:pt x="4964" y="14989"/>
                </a:lnTo>
                <a:lnTo>
                  <a:pt x="5232" y="14746"/>
                </a:lnTo>
                <a:lnTo>
                  <a:pt x="5743" y="14210"/>
                </a:lnTo>
                <a:lnTo>
                  <a:pt x="5865" y="14308"/>
                </a:lnTo>
                <a:lnTo>
                  <a:pt x="5986" y="14381"/>
                </a:lnTo>
                <a:lnTo>
                  <a:pt x="6254" y="14502"/>
                </a:lnTo>
                <a:lnTo>
                  <a:pt x="6595" y="14648"/>
                </a:lnTo>
                <a:lnTo>
                  <a:pt x="6789" y="14697"/>
                </a:lnTo>
                <a:lnTo>
                  <a:pt x="6887" y="14721"/>
                </a:lnTo>
                <a:lnTo>
                  <a:pt x="6984" y="14721"/>
                </a:lnTo>
                <a:lnTo>
                  <a:pt x="7033" y="14940"/>
                </a:lnTo>
                <a:lnTo>
                  <a:pt x="7081" y="15135"/>
                </a:lnTo>
                <a:lnTo>
                  <a:pt x="7154" y="15573"/>
                </a:lnTo>
                <a:lnTo>
                  <a:pt x="7203" y="16035"/>
                </a:lnTo>
                <a:lnTo>
                  <a:pt x="7203" y="16278"/>
                </a:lnTo>
                <a:lnTo>
                  <a:pt x="7203" y="16546"/>
                </a:lnTo>
                <a:lnTo>
                  <a:pt x="7227" y="16692"/>
                </a:lnTo>
                <a:lnTo>
                  <a:pt x="7252" y="16814"/>
                </a:lnTo>
                <a:lnTo>
                  <a:pt x="7325" y="16911"/>
                </a:lnTo>
                <a:lnTo>
                  <a:pt x="7398" y="16984"/>
                </a:lnTo>
                <a:lnTo>
                  <a:pt x="7422" y="17008"/>
                </a:lnTo>
                <a:lnTo>
                  <a:pt x="7471" y="17057"/>
                </a:lnTo>
                <a:lnTo>
                  <a:pt x="7568" y="17130"/>
                </a:lnTo>
                <a:lnTo>
                  <a:pt x="7690" y="17179"/>
                </a:lnTo>
                <a:lnTo>
                  <a:pt x="7811" y="17203"/>
                </a:lnTo>
                <a:lnTo>
                  <a:pt x="7957" y="17227"/>
                </a:lnTo>
                <a:lnTo>
                  <a:pt x="8249" y="17227"/>
                </a:lnTo>
                <a:lnTo>
                  <a:pt x="8492" y="17203"/>
                </a:lnTo>
                <a:lnTo>
                  <a:pt x="9198" y="17179"/>
                </a:lnTo>
                <a:lnTo>
                  <a:pt x="9904" y="17154"/>
                </a:lnTo>
                <a:lnTo>
                  <a:pt x="10001" y="17130"/>
                </a:lnTo>
                <a:lnTo>
                  <a:pt x="10098" y="17081"/>
                </a:lnTo>
                <a:lnTo>
                  <a:pt x="10147" y="16984"/>
                </a:lnTo>
                <a:lnTo>
                  <a:pt x="10147" y="16887"/>
                </a:lnTo>
                <a:lnTo>
                  <a:pt x="10171" y="16862"/>
                </a:lnTo>
                <a:lnTo>
                  <a:pt x="10269" y="16741"/>
                </a:lnTo>
                <a:lnTo>
                  <a:pt x="10317" y="16619"/>
                </a:lnTo>
                <a:lnTo>
                  <a:pt x="10366" y="16473"/>
                </a:lnTo>
                <a:lnTo>
                  <a:pt x="10390" y="16327"/>
                </a:lnTo>
                <a:lnTo>
                  <a:pt x="10463" y="15719"/>
                </a:lnTo>
                <a:lnTo>
                  <a:pt x="10561" y="15159"/>
                </a:lnTo>
                <a:lnTo>
                  <a:pt x="10561" y="14892"/>
                </a:lnTo>
                <a:lnTo>
                  <a:pt x="10561" y="14600"/>
                </a:lnTo>
                <a:lnTo>
                  <a:pt x="10707" y="14624"/>
                </a:lnTo>
                <a:lnTo>
                  <a:pt x="10877" y="14600"/>
                </a:lnTo>
                <a:lnTo>
                  <a:pt x="11169" y="14527"/>
                </a:lnTo>
                <a:lnTo>
                  <a:pt x="11291" y="14502"/>
                </a:lnTo>
                <a:lnTo>
                  <a:pt x="11437" y="14429"/>
                </a:lnTo>
                <a:lnTo>
                  <a:pt x="11583" y="14356"/>
                </a:lnTo>
                <a:lnTo>
                  <a:pt x="11680" y="14235"/>
                </a:lnTo>
                <a:lnTo>
                  <a:pt x="11826" y="14405"/>
                </a:lnTo>
                <a:lnTo>
                  <a:pt x="11996" y="14527"/>
                </a:lnTo>
                <a:lnTo>
                  <a:pt x="12313" y="14770"/>
                </a:lnTo>
                <a:lnTo>
                  <a:pt x="12897" y="15208"/>
                </a:lnTo>
                <a:lnTo>
                  <a:pt x="13505" y="15621"/>
                </a:lnTo>
                <a:lnTo>
                  <a:pt x="13578" y="15646"/>
                </a:lnTo>
                <a:lnTo>
                  <a:pt x="13651" y="15670"/>
                </a:lnTo>
                <a:lnTo>
                  <a:pt x="13724" y="15646"/>
                </a:lnTo>
                <a:lnTo>
                  <a:pt x="13797" y="15621"/>
                </a:lnTo>
                <a:lnTo>
                  <a:pt x="13846" y="15597"/>
                </a:lnTo>
                <a:lnTo>
                  <a:pt x="13870" y="15524"/>
                </a:lnTo>
                <a:lnTo>
                  <a:pt x="13919" y="15476"/>
                </a:lnTo>
                <a:lnTo>
                  <a:pt x="13919" y="15403"/>
                </a:lnTo>
                <a:lnTo>
                  <a:pt x="14138" y="15232"/>
                </a:lnTo>
                <a:lnTo>
                  <a:pt x="14332" y="15038"/>
                </a:lnTo>
                <a:lnTo>
                  <a:pt x="14722" y="14624"/>
                </a:lnTo>
                <a:lnTo>
                  <a:pt x="15208" y="14162"/>
                </a:lnTo>
                <a:lnTo>
                  <a:pt x="15427" y="13894"/>
                </a:lnTo>
                <a:lnTo>
                  <a:pt x="15622" y="13651"/>
                </a:lnTo>
                <a:lnTo>
                  <a:pt x="15671" y="13553"/>
                </a:lnTo>
                <a:lnTo>
                  <a:pt x="15671" y="13480"/>
                </a:lnTo>
                <a:lnTo>
                  <a:pt x="15695" y="13383"/>
                </a:lnTo>
                <a:lnTo>
                  <a:pt x="15671" y="13261"/>
                </a:lnTo>
                <a:lnTo>
                  <a:pt x="15500" y="12969"/>
                </a:lnTo>
                <a:lnTo>
                  <a:pt x="15330" y="12702"/>
                </a:lnTo>
                <a:lnTo>
                  <a:pt x="14941" y="12191"/>
                </a:lnTo>
                <a:lnTo>
                  <a:pt x="14795" y="11996"/>
                </a:lnTo>
                <a:lnTo>
                  <a:pt x="14649" y="11801"/>
                </a:lnTo>
                <a:lnTo>
                  <a:pt x="14454" y="11655"/>
                </a:lnTo>
                <a:lnTo>
                  <a:pt x="14259" y="11509"/>
                </a:lnTo>
                <a:lnTo>
                  <a:pt x="14430" y="11266"/>
                </a:lnTo>
                <a:lnTo>
                  <a:pt x="14576" y="10998"/>
                </a:lnTo>
                <a:lnTo>
                  <a:pt x="14673" y="10706"/>
                </a:lnTo>
                <a:lnTo>
                  <a:pt x="14722" y="10414"/>
                </a:lnTo>
                <a:lnTo>
                  <a:pt x="14843" y="10463"/>
                </a:lnTo>
                <a:lnTo>
                  <a:pt x="14965" y="10463"/>
                </a:lnTo>
                <a:lnTo>
                  <a:pt x="15257" y="10487"/>
                </a:lnTo>
                <a:lnTo>
                  <a:pt x="15768" y="10439"/>
                </a:lnTo>
                <a:lnTo>
                  <a:pt x="16352" y="10414"/>
                </a:lnTo>
                <a:lnTo>
                  <a:pt x="16619" y="10390"/>
                </a:lnTo>
                <a:lnTo>
                  <a:pt x="16911" y="10366"/>
                </a:lnTo>
                <a:lnTo>
                  <a:pt x="16984" y="10341"/>
                </a:lnTo>
                <a:lnTo>
                  <a:pt x="17057" y="10293"/>
                </a:lnTo>
                <a:lnTo>
                  <a:pt x="17082" y="10220"/>
                </a:lnTo>
                <a:lnTo>
                  <a:pt x="17106" y="10171"/>
                </a:lnTo>
                <a:lnTo>
                  <a:pt x="17179" y="10122"/>
                </a:lnTo>
                <a:lnTo>
                  <a:pt x="17252" y="10074"/>
                </a:lnTo>
                <a:lnTo>
                  <a:pt x="17301" y="10001"/>
                </a:lnTo>
                <a:lnTo>
                  <a:pt x="17301" y="9928"/>
                </a:lnTo>
                <a:lnTo>
                  <a:pt x="17301" y="8784"/>
                </a:lnTo>
                <a:lnTo>
                  <a:pt x="17301" y="8224"/>
                </a:lnTo>
                <a:lnTo>
                  <a:pt x="17252" y="7665"/>
                </a:lnTo>
                <a:lnTo>
                  <a:pt x="17228" y="7567"/>
                </a:lnTo>
                <a:lnTo>
                  <a:pt x="17155" y="7519"/>
                </a:lnTo>
                <a:lnTo>
                  <a:pt x="17082" y="7470"/>
                </a:lnTo>
                <a:lnTo>
                  <a:pt x="17009" y="7446"/>
                </a:lnTo>
                <a:lnTo>
                  <a:pt x="16960" y="7300"/>
                </a:lnTo>
                <a:lnTo>
                  <a:pt x="16863" y="7203"/>
                </a:lnTo>
                <a:lnTo>
                  <a:pt x="16741" y="7130"/>
                </a:lnTo>
                <a:lnTo>
                  <a:pt x="16619" y="7057"/>
                </a:lnTo>
                <a:lnTo>
                  <a:pt x="16473" y="7008"/>
                </a:lnTo>
                <a:lnTo>
                  <a:pt x="16303" y="6984"/>
                </a:lnTo>
                <a:lnTo>
                  <a:pt x="16035" y="6935"/>
                </a:lnTo>
                <a:lnTo>
                  <a:pt x="15427" y="6862"/>
                </a:lnTo>
                <a:lnTo>
                  <a:pt x="15087" y="6838"/>
                </a:lnTo>
                <a:lnTo>
                  <a:pt x="14795" y="6838"/>
                </a:lnTo>
                <a:lnTo>
                  <a:pt x="14770" y="6667"/>
                </a:lnTo>
                <a:lnTo>
                  <a:pt x="14770" y="6521"/>
                </a:lnTo>
                <a:lnTo>
                  <a:pt x="14697" y="6181"/>
                </a:lnTo>
                <a:lnTo>
                  <a:pt x="14673" y="6010"/>
                </a:lnTo>
                <a:lnTo>
                  <a:pt x="14600" y="5816"/>
                </a:lnTo>
                <a:lnTo>
                  <a:pt x="14527" y="5621"/>
                </a:lnTo>
                <a:lnTo>
                  <a:pt x="14430" y="5451"/>
                </a:lnTo>
                <a:lnTo>
                  <a:pt x="14576" y="5256"/>
                </a:lnTo>
                <a:lnTo>
                  <a:pt x="14697" y="5086"/>
                </a:lnTo>
                <a:lnTo>
                  <a:pt x="15111" y="4477"/>
                </a:lnTo>
                <a:lnTo>
                  <a:pt x="15354" y="4185"/>
                </a:lnTo>
                <a:lnTo>
                  <a:pt x="15598" y="3893"/>
                </a:lnTo>
                <a:lnTo>
                  <a:pt x="15646" y="3845"/>
                </a:lnTo>
                <a:lnTo>
                  <a:pt x="15671" y="3796"/>
                </a:lnTo>
                <a:lnTo>
                  <a:pt x="15671" y="3723"/>
                </a:lnTo>
                <a:lnTo>
                  <a:pt x="15671" y="3650"/>
                </a:lnTo>
                <a:lnTo>
                  <a:pt x="15646" y="3601"/>
                </a:lnTo>
                <a:lnTo>
                  <a:pt x="15646" y="3528"/>
                </a:lnTo>
                <a:lnTo>
                  <a:pt x="15646" y="3431"/>
                </a:lnTo>
                <a:lnTo>
                  <a:pt x="15622" y="3382"/>
                </a:lnTo>
                <a:lnTo>
                  <a:pt x="15549" y="3236"/>
                </a:lnTo>
                <a:lnTo>
                  <a:pt x="15354" y="2993"/>
                </a:lnTo>
                <a:lnTo>
                  <a:pt x="15062" y="2677"/>
                </a:lnTo>
                <a:lnTo>
                  <a:pt x="14746" y="2385"/>
                </a:lnTo>
                <a:lnTo>
                  <a:pt x="14503" y="2190"/>
                </a:lnTo>
                <a:lnTo>
                  <a:pt x="14235" y="1971"/>
                </a:lnTo>
                <a:lnTo>
                  <a:pt x="14065" y="1874"/>
                </a:lnTo>
                <a:lnTo>
                  <a:pt x="13919" y="1825"/>
                </a:lnTo>
                <a:lnTo>
                  <a:pt x="13748" y="1801"/>
                </a:lnTo>
                <a:lnTo>
                  <a:pt x="13554" y="1801"/>
                </a:lnTo>
                <a:lnTo>
                  <a:pt x="13481" y="1825"/>
                </a:lnTo>
                <a:lnTo>
                  <a:pt x="13189" y="1971"/>
                </a:lnTo>
                <a:lnTo>
                  <a:pt x="12921" y="2117"/>
                </a:lnTo>
                <a:lnTo>
                  <a:pt x="12653" y="2312"/>
                </a:lnTo>
                <a:lnTo>
                  <a:pt x="12410" y="2506"/>
                </a:lnTo>
                <a:lnTo>
                  <a:pt x="12094" y="2725"/>
                </a:lnTo>
                <a:lnTo>
                  <a:pt x="11923" y="2847"/>
                </a:lnTo>
                <a:lnTo>
                  <a:pt x="11777" y="2993"/>
                </a:lnTo>
                <a:lnTo>
                  <a:pt x="11558" y="2847"/>
                </a:lnTo>
                <a:lnTo>
                  <a:pt x="11291" y="2750"/>
                </a:lnTo>
                <a:lnTo>
                  <a:pt x="11023" y="2652"/>
                </a:lnTo>
                <a:lnTo>
                  <a:pt x="10755" y="2628"/>
                </a:lnTo>
                <a:lnTo>
                  <a:pt x="10755" y="2604"/>
                </a:lnTo>
                <a:lnTo>
                  <a:pt x="10682" y="2458"/>
                </a:lnTo>
                <a:lnTo>
                  <a:pt x="10634" y="2287"/>
                </a:lnTo>
                <a:lnTo>
                  <a:pt x="10561" y="1922"/>
                </a:lnTo>
                <a:lnTo>
                  <a:pt x="10585" y="1922"/>
                </a:lnTo>
                <a:lnTo>
                  <a:pt x="10609" y="1874"/>
                </a:lnTo>
                <a:lnTo>
                  <a:pt x="10609" y="1825"/>
                </a:lnTo>
                <a:lnTo>
                  <a:pt x="10585" y="1752"/>
                </a:lnTo>
                <a:lnTo>
                  <a:pt x="10536" y="1703"/>
                </a:lnTo>
                <a:lnTo>
                  <a:pt x="10463" y="1095"/>
                </a:lnTo>
                <a:lnTo>
                  <a:pt x="10439" y="779"/>
                </a:lnTo>
                <a:lnTo>
                  <a:pt x="10366" y="487"/>
                </a:lnTo>
                <a:lnTo>
                  <a:pt x="10390" y="438"/>
                </a:lnTo>
                <a:lnTo>
                  <a:pt x="10415" y="389"/>
                </a:lnTo>
                <a:lnTo>
                  <a:pt x="10439" y="316"/>
                </a:lnTo>
                <a:lnTo>
                  <a:pt x="10415" y="268"/>
                </a:lnTo>
                <a:lnTo>
                  <a:pt x="10390" y="195"/>
                </a:lnTo>
                <a:lnTo>
                  <a:pt x="10342" y="146"/>
                </a:lnTo>
                <a:lnTo>
                  <a:pt x="10293" y="122"/>
                </a:lnTo>
                <a:lnTo>
                  <a:pt x="10196" y="97"/>
                </a:lnTo>
                <a:lnTo>
                  <a:pt x="9855" y="73"/>
                </a:lnTo>
                <a:lnTo>
                  <a:pt x="9490" y="49"/>
                </a:lnTo>
                <a:lnTo>
                  <a:pt x="8760" y="49"/>
                </a:lnTo>
                <a:lnTo>
                  <a:pt x="8395" y="24"/>
                </a:lnTo>
                <a:lnTo>
                  <a:pt x="803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C00000"/>
              </a:solidFill>
            </a:endParaRPr>
          </a:p>
        </p:txBody>
      </p:sp>
      <p:sp>
        <p:nvSpPr>
          <p:cNvPr id="22" name="Title 2"/>
          <p:cNvSpPr txBox="1">
            <a:spLocks/>
          </p:cNvSpPr>
          <p:nvPr/>
        </p:nvSpPr>
        <p:spPr>
          <a:xfrm>
            <a:off x="1427962" y="2959574"/>
            <a:ext cx="2003931" cy="85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lvl="1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lvl="2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lvl="3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lvl="4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lvl="5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lvl="6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lvl="7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lvl="8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pPr algn="l"/>
            <a:r>
              <a:rPr lang="en-US" sz="2400" dirty="0" err="1" smtClean="0">
                <a:solidFill>
                  <a:srgbClr val="C00000"/>
                </a:solidFill>
                <a:latin typeface="Walter Turncoat" panose="02000000000000000000" pitchFamily="2" charset="0"/>
                <a:ea typeface="Walter Turncoat" panose="02000000000000000000" pitchFamily="2" charset="0"/>
                <a:cs typeface="Arabica" panose="02000000000000000000" pitchFamily="50" charset="-34"/>
              </a:rPr>
              <a:t>Javascript</a:t>
            </a:r>
            <a:endParaRPr lang="th-TH" sz="2400" dirty="0">
              <a:solidFill>
                <a:srgbClr val="C00000"/>
              </a:solidFill>
              <a:latin typeface="Walter Turncoat" panose="02000000000000000000" pitchFamily="2" charset="0"/>
              <a:ea typeface="Walter Turncoat" panose="02000000000000000000" pitchFamily="2" charset="0"/>
              <a:cs typeface="Arabica" panose="02000000000000000000" pitchFamily="50" charset="-34"/>
            </a:endParaRPr>
          </a:p>
        </p:txBody>
      </p:sp>
      <p:sp>
        <p:nvSpPr>
          <p:cNvPr id="23" name="Shape 334"/>
          <p:cNvSpPr/>
          <p:nvPr/>
        </p:nvSpPr>
        <p:spPr>
          <a:xfrm>
            <a:off x="1955719" y="3909219"/>
            <a:ext cx="378113" cy="376517"/>
          </a:xfrm>
          <a:custGeom>
            <a:avLst/>
            <a:gdLst/>
            <a:ahLst/>
            <a:cxnLst/>
            <a:rect l="0" t="0" r="0" b="0"/>
            <a:pathLst>
              <a:path w="17301" h="17228" extrusionOk="0">
                <a:moveTo>
                  <a:pt x="9295" y="4842"/>
                </a:moveTo>
                <a:lnTo>
                  <a:pt x="9514" y="4891"/>
                </a:lnTo>
                <a:lnTo>
                  <a:pt x="9758" y="4964"/>
                </a:lnTo>
                <a:lnTo>
                  <a:pt x="9539" y="5256"/>
                </a:lnTo>
                <a:lnTo>
                  <a:pt x="9368" y="5548"/>
                </a:lnTo>
                <a:lnTo>
                  <a:pt x="9198" y="5499"/>
                </a:lnTo>
                <a:lnTo>
                  <a:pt x="9174" y="5426"/>
                </a:lnTo>
                <a:lnTo>
                  <a:pt x="9271" y="4940"/>
                </a:lnTo>
                <a:lnTo>
                  <a:pt x="9295" y="4842"/>
                </a:lnTo>
                <a:close/>
                <a:moveTo>
                  <a:pt x="8784" y="4769"/>
                </a:moveTo>
                <a:lnTo>
                  <a:pt x="8882" y="4794"/>
                </a:lnTo>
                <a:lnTo>
                  <a:pt x="8857" y="4891"/>
                </a:lnTo>
                <a:lnTo>
                  <a:pt x="8784" y="5159"/>
                </a:lnTo>
                <a:lnTo>
                  <a:pt x="8736" y="5426"/>
                </a:lnTo>
                <a:lnTo>
                  <a:pt x="8468" y="5426"/>
                </a:lnTo>
                <a:lnTo>
                  <a:pt x="8468" y="5329"/>
                </a:lnTo>
                <a:lnTo>
                  <a:pt x="8419" y="5134"/>
                </a:lnTo>
                <a:lnTo>
                  <a:pt x="8346" y="4964"/>
                </a:lnTo>
                <a:lnTo>
                  <a:pt x="8322" y="4915"/>
                </a:lnTo>
                <a:lnTo>
                  <a:pt x="8249" y="4915"/>
                </a:lnTo>
                <a:lnTo>
                  <a:pt x="8225" y="4940"/>
                </a:lnTo>
                <a:lnTo>
                  <a:pt x="8200" y="4988"/>
                </a:lnTo>
                <a:lnTo>
                  <a:pt x="8200" y="5183"/>
                </a:lnTo>
                <a:lnTo>
                  <a:pt x="8176" y="5378"/>
                </a:lnTo>
                <a:lnTo>
                  <a:pt x="8176" y="5451"/>
                </a:lnTo>
                <a:lnTo>
                  <a:pt x="7957" y="5499"/>
                </a:lnTo>
                <a:lnTo>
                  <a:pt x="7738" y="5597"/>
                </a:lnTo>
                <a:lnTo>
                  <a:pt x="7714" y="5548"/>
                </a:lnTo>
                <a:lnTo>
                  <a:pt x="7641" y="5378"/>
                </a:lnTo>
                <a:lnTo>
                  <a:pt x="7568" y="5207"/>
                </a:lnTo>
                <a:lnTo>
                  <a:pt x="7471" y="5110"/>
                </a:lnTo>
                <a:lnTo>
                  <a:pt x="7373" y="5013"/>
                </a:lnTo>
                <a:lnTo>
                  <a:pt x="7349" y="4988"/>
                </a:lnTo>
                <a:lnTo>
                  <a:pt x="7568" y="4891"/>
                </a:lnTo>
                <a:lnTo>
                  <a:pt x="7641" y="4964"/>
                </a:lnTo>
                <a:lnTo>
                  <a:pt x="7738" y="5013"/>
                </a:lnTo>
                <a:lnTo>
                  <a:pt x="7836" y="5037"/>
                </a:lnTo>
                <a:lnTo>
                  <a:pt x="7933" y="5013"/>
                </a:lnTo>
                <a:lnTo>
                  <a:pt x="8127" y="4915"/>
                </a:lnTo>
                <a:lnTo>
                  <a:pt x="8298" y="4842"/>
                </a:lnTo>
                <a:lnTo>
                  <a:pt x="8492" y="4818"/>
                </a:lnTo>
                <a:lnTo>
                  <a:pt x="8663" y="4794"/>
                </a:lnTo>
                <a:lnTo>
                  <a:pt x="8711" y="4794"/>
                </a:lnTo>
                <a:lnTo>
                  <a:pt x="8784" y="4769"/>
                </a:lnTo>
                <a:close/>
                <a:moveTo>
                  <a:pt x="9879" y="5013"/>
                </a:moveTo>
                <a:lnTo>
                  <a:pt x="10147" y="5159"/>
                </a:lnTo>
                <a:lnTo>
                  <a:pt x="10415" y="5305"/>
                </a:lnTo>
                <a:lnTo>
                  <a:pt x="10196" y="5524"/>
                </a:lnTo>
                <a:lnTo>
                  <a:pt x="9977" y="5743"/>
                </a:lnTo>
                <a:lnTo>
                  <a:pt x="9977" y="5767"/>
                </a:lnTo>
                <a:lnTo>
                  <a:pt x="9928" y="5743"/>
                </a:lnTo>
                <a:lnTo>
                  <a:pt x="9685" y="5645"/>
                </a:lnTo>
                <a:lnTo>
                  <a:pt x="9879" y="5013"/>
                </a:lnTo>
                <a:close/>
                <a:moveTo>
                  <a:pt x="7300" y="5013"/>
                </a:moveTo>
                <a:lnTo>
                  <a:pt x="7300" y="5037"/>
                </a:lnTo>
                <a:lnTo>
                  <a:pt x="7325" y="5183"/>
                </a:lnTo>
                <a:lnTo>
                  <a:pt x="7325" y="5305"/>
                </a:lnTo>
                <a:lnTo>
                  <a:pt x="7373" y="5499"/>
                </a:lnTo>
                <a:lnTo>
                  <a:pt x="7446" y="5670"/>
                </a:lnTo>
                <a:lnTo>
                  <a:pt x="7446" y="5718"/>
                </a:lnTo>
                <a:lnTo>
                  <a:pt x="7203" y="5791"/>
                </a:lnTo>
                <a:lnTo>
                  <a:pt x="7081" y="5524"/>
                </a:lnTo>
                <a:lnTo>
                  <a:pt x="6935" y="5232"/>
                </a:lnTo>
                <a:lnTo>
                  <a:pt x="7106" y="5134"/>
                </a:lnTo>
                <a:lnTo>
                  <a:pt x="7300" y="5013"/>
                </a:lnTo>
                <a:close/>
                <a:moveTo>
                  <a:pt x="10707" y="5475"/>
                </a:moveTo>
                <a:lnTo>
                  <a:pt x="11193" y="5816"/>
                </a:lnTo>
                <a:lnTo>
                  <a:pt x="10999" y="5913"/>
                </a:lnTo>
                <a:lnTo>
                  <a:pt x="10780" y="6010"/>
                </a:lnTo>
                <a:lnTo>
                  <a:pt x="10585" y="6108"/>
                </a:lnTo>
                <a:lnTo>
                  <a:pt x="10390" y="5986"/>
                </a:lnTo>
                <a:lnTo>
                  <a:pt x="10171" y="5864"/>
                </a:lnTo>
                <a:lnTo>
                  <a:pt x="10512" y="5621"/>
                </a:lnTo>
                <a:lnTo>
                  <a:pt x="10707" y="5475"/>
                </a:lnTo>
                <a:close/>
                <a:moveTo>
                  <a:pt x="6692" y="5426"/>
                </a:moveTo>
                <a:lnTo>
                  <a:pt x="6716" y="5572"/>
                </a:lnTo>
                <a:lnTo>
                  <a:pt x="6741" y="5718"/>
                </a:lnTo>
                <a:lnTo>
                  <a:pt x="6838" y="5986"/>
                </a:lnTo>
                <a:lnTo>
                  <a:pt x="6643" y="6156"/>
                </a:lnTo>
                <a:lnTo>
                  <a:pt x="6522" y="5986"/>
                </a:lnTo>
                <a:lnTo>
                  <a:pt x="6351" y="5743"/>
                </a:lnTo>
                <a:lnTo>
                  <a:pt x="6522" y="5572"/>
                </a:lnTo>
                <a:lnTo>
                  <a:pt x="6692" y="5426"/>
                </a:lnTo>
                <a:close/>
                <a:moveTo>
                  <a:pt x="11461" y="6059"/>
                </a:moveTo>
                <a:lnTo>
                  <a:pt x="11607" y="6181"/>
                </a:lnTo>
                <a:lnTo>
                  <a:pt x="11510" y="6181"/>
                </a:lnTo>
                <a:lnTo>
                  <a:pt x="11193" y="6254"/>
                </a:lnTo>
                <a:lnTo>
                  <a:pt x="11047" y="6302"/>
                </a:lnTo>
                <a:lnTo>
                  <a:pt x="10877" y="6375"/>
                </a:lnTo>
                <a:lnTo>
                  <a:pt x="10780" y="6278"/>
                </a:lnTo>
                <a:lnTo>
                  <a:pt x="11096" y="6181"/>
                </a:lnTo>
                <a:lnTo>
                  <a:pt x="11291" y="6132"/>
                </a:lnTo>
                <a:lnTo>
                  <a:pt x="11461" y="6059"/>
                </a:lnTo>
                <a:close/>
                <a:moveTo>
                  <a:pt x="6157" y="5962"/>
                </a:moveTo>
                <a:lnTo>
                  <a:pt x="6230" y="6156"/>
                </a:lnTo>
                <a:lnTo>
                  <a:pt x="6303" y="6302"/>
                </a:lnTo>
                <a:lnTo>
                  <a:pt x="6400" y="6424"/>
                </a:lnTo>
                <a:lnTo>
                  <a:pt x="6181" y="6765"/>
                </a:lnTo>
                <a:lnTo>
                  <a:pt x="6157" y="6716"/>
                </a:lnTo>
                <a:lnTo>
                  <a:pt x="5962" y="6546"/>
                </a:lnTo>
                <a:lnTo>
                  <a:pt x="5840" y="6400"/>
                </a:lnTo>
                <a:lnTo>
                  <a:pt x="5986" y="6181"/>
                </a:lnTo>
                <a:lnTo>
                  <a:pt x="6157" y="5962"/>
                </a:lnTo>
                <a:close/>
                <a:moveTo>
                  <a:pt x="11729" y="6327"/>
                </a:moveTo>
                <a:lnTo>
                  <a:pt x="11923" y="6570"/>
                </a:lnTo>
                <a:lnTo>
                  <a:pt x="12094" y="6862"/>
                </a:lnTo>
                <a:lnTo>
                  <a:pt x="11899" y="6838"/>
                </a:lnTo>
                <a:lnTo>
                  <a:pt x="11704" y="6862"/>
                </a:lnTo>
                <a:lnTo>
                  <a:pt x="11510" y="6886"/>
                </a:lnTo>
                <a:lnTo>
                  <a:pt x="11339" y="6911"/>
                </a:lnTo>
                <a:lnTo>
                  <a:pt x="11145" y="6643"/>
                </a:lnTo>
                <a:lnTo>
                  <a:pt x="11388" y="6594"/>
                </a:lnTo>
                <a:lnTo>
                  <a:pt x="11607" y="6546"/>
                </a:lnTo>
                <a:lnTo>
                  <a:pt x="11680" y="6497"/>
                </a:lnTo>
                <a:lnTo>
                  <a:pt x="11704" y="6448"/>
                </a:lnTo>
                <a:lnTo>
                  <a:pt x="11729" y="6375"/>
                </a:lnTo>
                <a:lnTo>
                  <a:pt x="11729" y="6327"/>
                </a:lnTo>
                <a:close/>
                <a:moveTo>
                  <a:pt x="5646" y="6765"/>
                </a:moveTo>
                <a:lnTo>
                  <a:pt x="5719" y="6838"/>
                </a:lnTo>
                <a:lnTo>
                  <a:pt x="5840" y="7008"/>
                </a:lnTo>
                <a:lnTo>
                  <a:pt x="5913" y="7081"/>
                </a:lnTo>
                <a:lnTo>
                  <a:pt x="6011" y="7130"/>
                </a:lnTo>
                <a:lnTo>
                  <a:pt x="5913" y="7397"/>
                </a:lnTo>
                <a:lnTo>
                  <a:pt x="5670" y="7300"/>
                </a:lnTo>
                <a:lnTo>
                  <a:pt x="5524" y="7276"/>
                </a:lnTo>
                <a:lnTo>
                  <a:pt x="5402" y="7251"/>
                </a:lnTo>
                <a:lnTo>
                  <a:pt x="5524" y="7008"/>
                </a:lnTo>
                <a:lnTo>
                  <a:pt x="5646" y="6765"/>
                </a:lnTo>
                <a:close/>
                <a:moveTo>
                  <a:pt x="12288" y="7276"/>
                </a:moveTo>
                <a:lnTo>
                  <a:pt x="12361" y="7519"/>
                </a:lnTo>
                <a:lnTo>
                  <a:pt x="12410" y="7786"/>
                </a:lnTo>
                <a:lnTo>
                  <a:pt x="12215" y="7689"/>
                </a:lnTo>
                <a:lnTo>
                  <a:pt x="12021" y="7616"/>
                </a:lnTo>
                <a:lnTo>
                  <a:pt x="11802" y="7567"/>
                </a:lnTo>
                <a:lnTo>
                  <a:pt x="11583" y="7543"/>
                </a:lnTo>
                <a:lnTo>
                  <a:pt x="11510" y="7276"/>
                </a:lnTo>
                <a:lnTo>
                  <a:pt x="11680" y="7300"/>
                </a:lnTo>
                <a:lnTo>
                  <a:pt x="11875" y="7300"/>
                </a:lnTo>
                <a:lnTo>
                  <a:pt x="12264" y="7276"/>
                </a:lnTo>
                <a:close/>
                <a:moveTo>
                  <a:pt x="5281" y="7616"/>
                </a:moveTo>
                <a:lnTo>
                  <a:pt x="5548" y="7713"/>
                </a:lnTo>
                <a:lnTo>
                  <a:pt x="5792" y="7811"/>
                </a:lnTo>
                <a:lnTo>
                  <a:pt x="5719" y="8273"/>
                </a:lnTo>
                <a:lnTo>
                  <a:pt x="5256" y="8322"/>
                </a:lnTo>
                <a:lnTo>
                  <a:pt x="5135" y="8322"/>
                </a:lnTo>
                <a:lnTo>
                  <a:pt x="5183" y="7981"/>
                </a:lnTo>
                <a:lnTo>
                  <a:pt x="5281" y="7616"/>
                </a:lnTo>
                <a:close/>
                <a:moveTo>
                  <a:pt x="11656" y="7859"/>
                </a:moveTo>
                <a:lnTo>
                  <a:pt x="11826" y="7932"/>
                </a:lnTo>
                <a:lnTo>
                  <a:pt x="12069" y="8054"/>
                </a:lnTo>
                <a:lnTo>
                  <a:pt x="12191" y="8103"/>
                </a:lnTo>
                <a:lnTo>
                  <a:pt x="12337" y="8151"/>
                </a:lnTo>
                <a:lnTo>
                  <a:pt x="12386" y="8151"/>
                </a:lnTo>
                <a:lnTo>
                  <a:pt x="12459" y="8127"/>
                </a:lnTo>
                <a:lnTo>
                  <a:pt x="12459" y="8516"/>
                </a:lnTo>
                <a:lnTo>
                  <a:pt x="12264" y="8395"/>
                </a:lnTo>
                <a:lnTo>
                  <a:pt x="11972" y="8249"/>
                </a:lnTo>
                <a:lnTo>
                  <a:pt x="11826" y="8200"/>
                </a:lnTo>
                <a:lnTo>
                  <a:pt x="11680" y="8176"/>
                </a:lnTo>
                <a:lnTo>
                  <a:pt x="11656" y="7859"/>
                </a:lnTo>
                <a:close/>
                <a:moveTo>
                  <a:pt x="11680" y="8468"/>
                </a:moveTo>
                <a:lnTo>
                  <a:pt x="11777" y="8589"/>
                </a:lnTo>
                <a:lnTo>
                  <a:pt x="11899" y="8662"/>
                </a:lnTo>
                <a:lnTo>
                  <a:pt x="12191" y="8857"/>
                </a:lnTo>
                <a:lnTo>
                  <a:pt x="12337" y="8954"/>
                </a:lnTo>
                <a:lnTo>
                  <a:pt x="12118" y="8979"/>
                </a:lnTo>
                <a:lnTo>
                  <a:pt x="11875" y="8954"/>
                </a:lnTo>
                <a:lnTo>
                  <a:pt x="11631" y="8954"/>
                </a:lnTo>
                <a:lnTo>
                  <a:pt x="11656" y="8711"/>
                </a:lnTo>
                <a:lnTo>
                  <a:pt x="11680" y="8468"/>
                </a:lnTo>
                <a:close/>
                <a:moveTo>
                  <a:pt x="5694" y="8735"/>
                </a:moveTo>
                <a:lnTo>
                  <a:pt x="5694" y="8954"/>
                </a:lnTo>
                <a:lnTo>
                  <a:pt x="5719" y="9198"/>
                </a:lnTo>
                <a:lnTo>
                  <a:pt x="5427" y="9222"/>
                </a:lnTo>
                <a:lnTo>
                  <a:pt x="5159" y="9271"/>
                </a:lnTo>
                <a:lnTo>
                  <a:pt x="5110" y="9003"/>
                </a:lnTo>
                <a:lnTo>
                  <a:pt x="5110" y="8760"/>
                </a:lnTo>
                <a:lnTo>
                  <a:pt x="5402" y="8760"/>
                </a:lnTo>
                <a:lnTo>
                  <a:pt x="5694" y="8735"/>
                </a:lnTo>
                <a:close/>
                <a:moveTo>
                  <a:pt x="5208" y="9514"/>
                </a:moveTo>
                <a:lnTo>
                  <a:pt x="5792" y="9563"/>
                </a:lnTo>
                <a:lnTo>
                  <a:pt x="5840" y="9757"/>
                </a:lnTo>
                <a:lnTo>
                  <a:pt x="5913" y="9952"/>
                </a:lnTo>
                <a:lnTo>
                  <a:pt x="5354" y="9952"/>
                </a:lnTo>
                <a:lnTo>
                  <a:pt x="5256" y="9733"/>
                </a:lnTo>
                <a:lnTo>
                  <a:pt x="5208" y="9514"/>
                </a:lnTo>
                <a:close/>
                <a:moveTo>
                  <a:pt x="11583" y="9222"/>
                </a:moveTo>
                <a:lnTo>
                  <a:pt x="11680" y="9271"/>
                </a:lnTo>
                <a:lnTo>
                  <a:pt x="11777" y="9319"/>
                </a:lnTo>
                <a:lnTo>
                  <a:pt x="11996" y="9368"/>
                </a:lnTo>
                <a:lnTo>
                  <a:pt x="12167" y="9392"/>
                </a:lnTo>
                <a:lnTo>
                  <a:pt x="12386" y="9392"/>
                </a:lnTo>
                <a:lnTo>
                  <a:pt x="12288" y="9782"/>
                </a:lnTo>
                <a:lnTo>
                  <a:pt x="12167" y="10147"/>
                </a:lnTo>
                <a:lnTo>
                  <a:pt x="12142" y="10098"/>
                </a:lnTo>
                <a:lnTo>
                  <a:pt x="12118" y="10049"/>
                </a:lnTo>
                <a:lnTo>
                  <a:pt x="12021" y="9952"/>
                </a:lnTo>
                <a:lnTo>
                  <a:pt x="11777" y="9830"/>
                </a:lnTo>
                <a:lnTo>
                  <a:pt x="11607" y="9757"/>
                </a:lnTo>
                <a:lnTo>
                  <a:pt x="11437" y="9684"/>
                </a:lnTo>
                <a:lnTo>
                  <a:pt x="11510" y="9465"/>
                </a:lnTo>
                <a:lnTo>
                  <a:pt x="11583" y="9222"/>
                </a:lnTo>
                <a:close/>
                <a:moveTo>
                  <a:pt x="11339" y="9952"/>
                </a:moveTo>
                <a:lnTo>
                  <a:pt x="11461" y="10025"/>
                </a:lnTo>
                <a:lnTo>
                  <a:pt x="11607" y="10122"/>
                </a:lnTo>
                <a:lnTo>
                  <a:pt x="11850" y="10268"/>
                </a:lnTo>
                <a:lnTo>
                  <a:pt x="11972" y="10293"/>
                </a:lnTo>
                <a:lnTo>
                  <a:pt x="12118" y="10293"/>
                </a:lnTo>
                <a:lnTo>
                  <a:pt x="11996" y="10512"/>
                </a:lnTo>
                <a:lnTo>
                  <a:pt x="11875" y="10731"/>
                </a:lnTo>
                <a:lnTo>
                  <a:pt x="11753" y="10609"/>
                </a:lnTo>
                <a:lnTo>
                  <a:pt x="11656" y="10487"/>
                </a:lnTo>
                <a:lnTo>
                  <a:pt x="11510" y="10390"/>
                </a:lnTo>
                <a:lnTo>
                  <a:pt x="11364" y="10317"/>
                </a:lnTo>
                <a:lnTo>
                  <a:pt x="11266" y="10293"/>
                </a:lnTo>
                <a:lnTo>
                  <a:pt x="11169" y="10268"/>
                </a:lnTo>
                <a:lnTo>
                  <a:pt x="11339" y="9952"/>
                </a:lnTo>
                <a:close/>
                <a:moveTo>
                  <a:pt x="6132" y="10341"/>
                </a:moveTo>
                <a:lnTo>
                  <a:pt x="6327" y="10585"/>
                </a:lnTo>
                <a:lnTo>
                  <a:pt x="6059" y="10658"/>
                </a:lnTo>
                <a:lnTo>
                  <a:pt x="5792" y="10755"/>
                </a:lnTo>
                <a:lnTo>
                  <a:pt x="5670" y="10560"/>
                </a:lnTo>
                <a:lnTo>
                  <a:pt x="5548" y="10366"/>
                </a:lnTo>
                <a:lnTo>
                  <a:pt x="5548" y="10366"/>
                </a:lnTo>
                <a:lnTo>
                  <a:pt x="5840" y="10390"/>
                </a:lnTo>
                <a:lnTo>
                  <a:pt x="5986" y="10390"/>
                </a:lnTo>
                <a:lnTo>
                  <a:pt x="6132" y="10341"/>
                </a:lnTo>
                <a:close/>
                <a:moveTo>
                  <a:pt x="8663" y="5986"/>
                </a:moveTo>
                <a:lnTo>
                  <a:pt x="8857" y="6010"/>
                </a:lnTo>
                <a:lnTo>
                  <a:pt x="9076" y="6059"/>
                </a:lnTo>
                <a:lnTo>
                  <a:pt x="9490" y="6181"/>
                </a:lnTo>
                <a:lnTo>
                  <a:pt x="9855" y="6327"/>
                </a:lnTo>
                <a:lnTo>
                  <a:pt x="10123" y="6473"/>
                </a:lnTo>
                <a:lnTo>
                  <a:pt x="10342" y="6643"/>
                </a:lnTo>
                <a:lnTo>
                  <a:pt x="10561" y="6813"/>
                </a:lnTo>
                <a:lnTo>
                  <a:pt x="10731" y="7032"/>
                </a:lnTo>
                <a:lnTo>
                  <a:pt x="10877" y="7251"/>
                </a:lnTo>
                <a:lnTo>
                  <a:pt x="10999" y="7494"/>
                </a:lnTo>
                <a:lnTo>
                  <a:pt x="11096" y="7762"/>
                </a:lnTo>
                <a:lnTo>
                  <a:pt x="11145" y="8054"/>
                </a:lnTo>
                <a:lnTo>
                  <a:pt x="11193" y="8297"/>
                </a:lnTo>
                <a:lnTo>
                  <a:pt x="11193" y="8565"/>
                </a:lnTo>
                <a:lnTo>
                  <a:pt x="11169" y="8833"/>
                </a:lnTo>
                <a:lnTo>
                  <a:pt x="11120" y="9076"/>
                </a:lnTo>
                <a:lnTo>
                  <a:pt x="11072" y="9319"/>
                </a:lnTo>
                <a:lnTo>
                  <a:pt x="10974" y="9538"/>
                </a:lnTo>
                <a:lnTo>
                  <a:pt x="10853" y="9757"/>
                </a:lnTo>
                <a:lnTo>
                  <a:pt x="10731" y="9976"/>
                </a:lnTo>
                <a:lnTo>
                  <a:pt x="10561" y="10171"/>
                </a:lnTo>
                <a:lnTo>
                  <a:pt x="10390" y="10341"/>
                </a:lnTo>
                <a:lnTo>
                  <a:pt x="10220" y="10512"/>
                </a:lnTo>
                <a:lnTo>
                  <a:pt x="10001" y="10658"/>
                </a:lnTo>
                <a:lnTo>
                  <a:pt x="9782" y="10779"/>
                </a:lnTo>
                <a:lnTo>
                  <a:pt x="9563" y="10877"/>
                </a:lnTo>
                <a:lnTo>
                  <a:pt x="9320" y="10974"/>
                </a:lnTo>
                <a:lnTo>
                  <a:pt x="9052" y="11023"/>
                </a:lnTo>
                <a:lnTo>
                  <a:pt x="8833" y="11047"/>
                </a:lnTo>
                <a:lnTo>
                  <a:pt x="8590" y="11071"/>
                </a:lnTo>
                <a:lnTo>
                  <a:pt x="8371" y="11047"/>
                </a:lnTo>
                <a:lnTo>
                  <a:pt x="8127" y="10998"/>
                </a:lnTo>
                <a:lnTo>
                  <a:pt x="7908" y="10950"/>
                </a:lnTo>
                <a:lnTo>
                  <a:pt x="7714" y="10877"/>
                </a:lnTo>
                <a:lnTo>
                  <a:pt x="7495" y="10779"/>
                </a:lnTo>
                <a:lnTo>
                  <a:pt x="7300" y="10658"/>
                </a:lnTo>
                <a:lnTo>
                  <a:pt x="7130" y="10536"/>
                </a:lnTo>
                <a:lnTo>
                  <a:pt x="6960" y="10390"/>
                </a:lnTo>
                <a:lnTo>
                  <a:pt x="6814" y="10220"/>
                </a:lnTo>
                <a:lnTo>
                  <a:pt x="6668" y="10049"/>
                </a:lnTo>
                <a:lnTo>
                  <a:pt x="6546" y="9855"/>
                </a:lnTo>
                <a:lnTo>
                  <a:pt x="6449" y="9660"/>
                </a:lnTo>
                <a:lnTo>
                  <a:pt x="6351" y="9441"/>
                </a:lnTo>
                <a:lnTo>
                  <a:pt x="6303" y="9222"/>
                </a:lnTo>
                <a:lnTo>
                  <a:pt x="6254" y="8979"/>
                </a:lnTo>
                <a:lnTo>
                  <a:pt x="6230" y="8735"/>
                </a:lnTo>
                <a:lnTo>
                  <a:pt x="6254" y="8468"/>
                </a:lnTo>
                <a:lnTo>
                  <a:pt x="6254" y="8224"/>
                </a:lnTo>
                <a:lnTo>
                  <a:pt x="6303" y="7981"/>
                </a:lnTo>
                <a:lnTo>
                  <a:pt x="6376" y="7738"/>
                </a:lnTo>
                <a:lnTo>
                  <a:pt x="6449" y="7519"/>
                </a:lnTo>
                <a:lnTo>
                  <a:pt x="6546" y="7300"/>
                </a:lnTo>
                <a:lnTo>
                  <a:pt x="6668" y="7057"/>
                </a:lnTo>
                <a:lnTo>
                  <a:pt x="6814" y="6838"/>
                </a:lnTo>
                <a:lnTo>
                  <a:pt x="6984" y="6667"/>
                </a:lnTo>
                <a:lnTo>
                  <a:pt x="7154" y="6521"/>
                </a:lnTo>
                <a:lnTo>
                  <a:pt x="7373" y="6400"/>
                </a:lnTo>
                <a:lnTo>
                  <a:pt x="7592" y="6302"/>
                </a:lnTo>
                <a:lnTo>
                  <a:pt x="7811" y="6205"/>
                </a:lnTo>
                <a:lnTo>
                  <a:pt x="8079" y="6156"/>
                </a:lnTo>
                <a:lnTo>
                  <a:pt x="8127" y="6132"/>
                </a:lnTo>
                <a:lnTo>
                  <a:pt x="8176" y="6108"/>
                </a:lnTo>
                <a:lnTo>
                  <a:pt x="8225" y="6059"/>
                </a:lnTo>
                <a:lnTo>
                  <a:pt x="8249" y="6010"/>
                </a:lnTo>
                <a:lnTo>
                  <a:pt x="8444" y="5986"/>
                </a:lnTo>
                <a:close/>
                <a:moveTo>
                  <a:pt x="6643" y="10877"/>
                </a:moveTo>
                <a:lnTo>
                  <a:pt x="6814" y="11023"/>
                </a:lnTo>
                <a:lnTo>
                  <a:pt x="7008" y="11144"/>
                </a:lnTo>
                <a:lnTo>
                  <a:pt x="6765" y="11315"/>
                </a:lnTo>
                <a:lnTo>
                  <a:pt x="6522" y="11461"/>
                </a:lnTo>
                <a:lnTo>
                  <a:pt x="6497" y="11485"/>
                </a:lnTo>
                <a:lnTo>
                  <a:pt x="6303" y="11290"/>
                </a:lnTo>
                <a:lnTo>
                  <a:pt x="6108" y="11120"/>
                </a:lnTo>
                <a:lnTo>
                  <a:pt x="6327" y="10998"/>
                </a:lnTo>
                <a:lnTo>
                  <a:pt x="6643" y="10877"/>
                </a:lnTo>
                <a:close/>
                <a:moveTo>
                  <a:pt x="11047" y="10414"/>
                </a:moveTo>
                <a:lnTo>
                  <a:pt x="11169" y="10560"/>
                </a:lnTo>
                <a:lnTo>
                  <a:pt x="11388" y="10755"/>
                </a:lnTo>
                <a:lnTo>
                  <a:pt x="11607" y="10974"/>
                </a:lnTo>
                <a:lnTo>
                  <a:pt x="11656" y="11071"/>
                </a:lnTo>
                <a:lnTo>
                  <a:pt x="11461" y="11315"/>
                </a:lnTo>
                <a:lnTo>
                  <a:pt x="11242" y="11534"/>
                </a:lnTo>
                <a:lnTo>
                  <a:pt x="10999" y="11728"/>
                </a:lnTo>
                <a:lnTo>
                  <a:pt x="10731" y="11899"/>
                </a:lnTo>
                <a:lnTo>
                  <a:pt x="10707" y="11801"/>
                </a:lnTo>
                <a:lnTo>
                  <a:pt x="10682" y="11680"/>
                </a:lnTo>
                <a:lnTo>
                  <a:pt x="10585" y="11485"/>
                </a:lnTo>
                <a:lnTo>
                  <a:pt x="10463" y="11315"/>
                </a:lnTo>
                <a:lnTo>
                  <a:pt x="10317" y="11144"/>
                </a:lnTo>
                <a:lnTo>
                  <a:pt x="10634" y="10901"/>
                </a:lnTo>
                <a:lnTo>
                  <a:pt x="10707" y="11217"/>
                </a:lnTo>
                <a:lnTo>
                  <a:pt x="10731" y="11485"/>
                </a:lnTo>
                <a:lnTo>
                  <a:pt x="10780" y="11607"/>
                </a:lnTo>
                <a:lnTo>
                  <a:pt x="10828" y="11704"/>
                </a:lnTo>
                <a:lnTo>
                  <a:pt x="10853" y="11753"/>
                </a:lnTo>
                <a:lnTo>
                  <a:pt x="10926" y="11753"/>
                </a:lnTo>
                <a:lnTo>
                  <a:pt x="10950" y="11704"/>
                </a:lnTo>
                <a:lnTo>
                  <a:pt x="10999" y="11607"/>
                </a:lnTo>
                <a:lnTo>
                  <a:pt x="10974" y="11485"/>
                </a:lnTo>
                <a:lnTo>
                  <a:pt x="10926" y="11242"/>
                </a:lnTo>
                <a:lnTo>
                  <a:pt x="10828" y="11023"/>
                </a:lnTo>
                <a:lnTo>
                  <a:pt x="10731" y="10828"/>
                </a:lnTo>
                <a:lnTo>
                  <a:pt x="10901" y="10633"/>
                </a:lnTo>
                <a:lnTo>
                  <a:pt x="11047" y="10414"/>
                </a:lnTo>
                <a:close/>
                <a:moveTo>
                  <a:pt x="7252" y="11290"/>
                </a:moveTo>
                <a:lnTo>
                  <a:pt x="7446" y="11363"/>
                </a:lnTo>
                <a:lnTo>
                  <a:pt x="7641" y="11461"/>
                </a:lnTo>
                <a:lnTo>
                  <a:pt x="7568" y="11534"/>
                </a:lnTo>
                <a:lnTo>
                  <a:pt x="7422" y="11753"/>
                </a:lnTo>
                <a:lnTo>
                  <a:pt x="7276" y="11947"/>
                </a:lnTo>
                <a:lnTo>
                  <a:pt x="7033" y="11826"/>
                </a:lnTo>
                <a:lnTo>
                  <a:pt x="6789" y="11680"/>
                </a:lnTo>
                <a:lnTo>
                  <a:pt x="6911" y="11607"/>
                </a:lnTo>
                <a:lnTo>
                  <a:pt x="7033" y="11509"/>
                </a:lnTo>
                <a:lnTo>
                  <a:pt x="7252" y="11290"/>
                </a:lnTo>
                <a:close/>
                <a:moveTo>
                  <a:pt x="7908" y="11534"/>
                </a:moveTo>
                <a:lnTo>
                  <a:pt x="8200" y="11582"/>
                </a:lnTo>
                <a:lnTo>
                  <a:pt x="8127" y="11923"/>
                </a:lnTo>
                <a:lnTo>
                  <a:pt x="8127" y="12093"/>
                </a:lnTo>
                <a:lnTo>
                  <a:pt x="8127" y="12264"/>
                </a:lnTo>
                <a:lnTo>
                  <a:pt x="7884" y="12191"/>
                </a:lnTo>
                <a:lnTo>
                  <a:pt x="7641" y="12118"/>
                </a:lnTo>
                <a:lnTo>
                  <a:pt x="7738" y="11947"/>
                </a:lnTo>
                <a:lnTo>
                  <a:pt x="7811" y="11753"/>
                </a:lnTo>
                <a:lnTo>
                  <a:pt x="7908" y="11534"/>
                </a:lnTo>
                <a:close/>
                <a:moveTo>
                  <a:pt x="10123" y="11266"/>
                </a:moveTo>
                <a:lnTo>
                  <a:pt x="10244" y="11631"/>
                </a:lnTo>
                <a:lnTo>
                  <a:pt x="10317" y="11850"/>
                </a:lnTo>
                <a:lnTo>
                  <a:pt x="10342" y="11972"/>
                </a:lnTo>
                <a:lnTo>
                  <a:pt x="10390" y="12069"/>
                </a:lnTo>
                <a:lnTo>
                  <a:pt x="10147" y="12191"/>
                </a:lnTo>
                <a:lnTo>
                  <a:pt x="9879" y="12264"/>
                </a:lnTo>
                <a:lnTo>
                  <a:pt x="9904" y="12093"/>
                </a:lnTo>
                <a:lnTo>
                  <a:pt x="9928" y="11923"/>
                </a:lnTo>
                <a:lnTo>
                  <a:pt x="9928" y="11655"/>
                </a:lnTo>
                <a:lnTo>
                  <a:pt x="9904" y="11388"/>
                </a:lnTo>
                <a:lnTo>
                  <a:pt x="10123" y="11266"/>
                </a:lnTo>
                <a:close/>
                <a:moveTo>
                  <a:pt x="8833" y="11631"/>
                </a:moveTo>
                <a:lnTo>
                  <a:pt x="8760" y="11850"/>
                </a:lnTo>
                <a:lnTo>
                  <a:pt x="8736" y="12045"/>
                </a:lnTo>
                <a:lnTo>
                  <a:pt x="8687" y="12337"/>
                </a:lnTo>
                <a:lnTo>
                  <a:pt x="8517" y="12337"/>
                </a:lnTo>
                <a:lnTo>
                  <a:pt x="8541" y="11972"/>
                </a:lnTo>
                <a:lnTo>
                  <a:pt x="8541" y="11801"/>
                </a:lnTo>
                <a:lnTo>
                  <a:pt x="8541" y="11631"/>
                </a:lnTo>
                <a:close/>
                <a:moveTo>
                  <a:pt x="9660" y="11485"/>
                </a:moveTo>
                <a:lnTo>
                  <a:pt x="9612" y="11801"/>
                </a:lnTo>
                <a:lnTo>
                  <a:pt x="9563" y="12069"/>
                </a:lnTo>
                <a:lnTo>
                  <a:pt x="9539" y="12191"/>
                </a:lnTo>
                <a:lnTo>
                  <a:pt x="9563" y="12312"/>
                </a:lnTo>
                <a:lnTo>
                  <a:pt x="9174" y="12361"/>
                </a:lnTo>
                <a:lnTo>
                  <a:pt x="9149" y="12361"/>
                </a:lnTo>
                <a:lnTo>
                  <a:pt x="9149" y="12166"/>
                </a:lnTo>
                <a:lnTo>
                  <a:pt x="9174" y="11874"/>
                </a:lnTo>
                <a:lnTo>
                  <a:pt x="9174" y="11582"/>
                </a:lnTo>
                <a:lnTo>
                  <a:pt x="9222" y="11582"/>
                </a:lnTo>
                <a:lnTo>
                  <a:pt x="9441" y="11534"/>
                </a:lnTo>
                <a:lnTo>
                  <a:pt x="9660" y="11485"/>
                </a:lnTo>
                <a:close/>
                <a:moveTo>
                  <a:pt x="8517" y="4258"/>
                </a:moveTo>
                <a:lnTo>
                  <a:pt x="8225" y="4307"/>
                </a:lnTo>
                <a:lnTo>
                  <a:pt x="7957" y="4404"/>
                </a:lnTo>
                <a:lnTo>
                  <a:pt x="7690" y="4429"/>
                </a:lnTo>
                <a:lnTo>
                  <a:pt x="7422" y="4502"/>
                </a:lnTo>
                <a:lnTo>
                  <a:pt x="7154" y="4623"/>
                </a:lnTo>
                <a:lnTo>
                  <a:pt x="6911" y="4745"/>
                </a:lnTo>
                <a:lnTo>
                  <a:pt x="6668" y="4915"/>
                </a:lnTo>
                <a:lnTo>
                  <a:pt x="6424" y="5110"/>
                </a:lnTo>
                <a:lnTo>
                  <a:pt x="6205" y="5329"/>
                </a:lnTo>
                <a:lnTo>
                  <a:pt x="6011" y="5548"/>
                </a:lnTo>
                <a:lnTo>
                  <a:pt x="5792" y="5791"/>
                </a:lnTo>
                <a:lnTo>
                  <a:pt x="5621" y="6035"/>
                </a:lnTo>
                <a:lnTo>
                  <a:pt x="5281" y="6546"/>
                </a:lnTo>
                <a:lnTo>
                  <a:pt x="5013" y="7057"/>
                </a:lnTo>
                <a:lnTo>
                  <a:pt x="4818" y="7543"/>
                </a:lnTo>
                <a:lnTo>
                  <a:pt x="4697" y="7932"/>
                </a:lnTo>
                <a:lnTo>
                  <a:pt x="4648" y="8297"/>
                </a:lnTo>
                <a:lnTo>
                  <a:pt x="4624" y="8662"/>
                </a:lnTo>
                <a:lnTo>
                  <a:pt x="4624" y="9027"/>
                </a:lnTo>
                <a:lnTo>
                  <a:pt x="4672" y="9392"/>
                </a:lnTo>
                <a:lnTo>
                  <a:pt x="4745" y="9757"/>
                </a:lnTo>
                <a:lnTo>
                  <a:pt x="4867" y="10098"/>
                </a:lnTo>
                <a:lnTo>
                  <a:pt x="5013" y="10414"/>
                </a:lnTo>
                <a:lnTo>
                  <a:pt x="5183" y="10731"/>
                </a:lnTo>
                <a:lnTo>
                  <a:pt x="5402" y="11047"/>
                </a:lnTo>
                <a:lnTo>
                  <a:pt x="5621" y="11315"/>
                </a:lnTo>
                <a:lnTo>
                  <a:pt x="5889" y="11582"/>
                </a:lnTo>
                <a:lnTo>
                  <a:pt x="6157" y="11826"/>
                </a:lnTo>
                <a:lnTo>
                  <a:pt x="6449" y="12069"/>
                </a:lnTo>
                <a:lnTo>
                  <a:pt x="6765" y="12264"/>
                </a:lnTo>
                <a:lnTo>
                  <a:pt x="7106" y="12434"/>
                </a:lnTo>
                <a:lnTo>
                  <a:pt x="7446" y="12580"/>
                </a:lnTo>
                <a:lnTo>
                  <a:pt x="7787" y="12677"/>
                </a:lnTo>
                <a:lnTo>
                  <a:pt x="8127" y="12775"/>
                </a:lnTo>
                <a:lnTo>
                  <a:pt x="8492" y="12823"/>
                </a:lnTo>
                <a:lnTo>
                  <a:pt x="8833" y="12848"/>
                </a:lnTo>
                <a:lnTo>
                  <a:pt x="9174" y="12872"/>
                </a:lnTo>
                <a:lnTo>
                  <a:pt x="9539" y="12823"/>
                </a:lnTo>
                <a:lnTo>
                  <a:pt x="9879" y="12775"/>
                </a:lnTo>
                <a:lnTo>
                  <a:pt x="10196" y="12702"/>
                </a:lnTo>
                <a:lnTo>
                  <a:pt x="10536" y="12580"/>
                </a:lnTo>
                <a:lnTo>
                  <a:pt x="10828" y="12434"/>
                </a:lnTo>
                <a:lnTo>
                  <a:pt x="11145" y="12264"/>
                </a:lnTo>
                <a:lnTo>
                  <a:pt x="11412" y="12045"/>
                </a:lnTo>
                <a:lnTo>
                  <a:pt x="11680" y="11826"/>
                </a:lnTo>
                <a:lnTo>
                  <a:pt x="11923" y="11558"/>
                </a:lnTo>
                <a:lnTo>
                  <a:pt x="12167" y="11266"/>
                </a:lnTo>
                <a:lnTo>
                  <a:pt x="12337" y="10974"/>
                </a:lnTo>
                <a:lnTo>
                  <a:pt x="12507" y="10658"/>
                </a:lnTo>
                <a:lnTo>
                  <a:pt x="12653" y="10317"/>
                </a:lnTo>
                <a:lnTo>
                  <a:pt x="12775" y="9976"/>
                </a:lnTo>
                <a:lnTo>
                  <a:pt x="12872" y="9611"/>
                </a:lnTo>
                <a:lnTo>
                  <a:pt x="12921" y="9246"/>
                </a:lnTo>
                <a:lnTo>
                  <a:pt x="12970" y="8881"/>
                </a:lnTo>
                <a:lnTo>
                  <a:pt x="12994" y="8516"/>
                </a:lnTo>
                <a:lnTo>
                  <a:pt x="12970" y="8151"/>
                </a:lnTo>
                <a:lnTo>
                  <a:pt x="12945" y="7786"/>
                </a:lnTo>
                <a:lnTo>
                  <a:pt x="12872" y="7446"/>
                </a:lnTo>
                <a:lnTo>
                  <a:pt x="12751" y="7105"/>
                </a:lnTo>
                <a:lnTo>
                  <a:pt x="12629" y="6765"/>
                </a:lnTo>
                <a:lnTo>
                  <a:pt x="12459" y="6448"/>
                </a:lnTo>
                <a:lnTo>
                  <a:pt x="12264" y="6156"/>
                </a:lnTo>
                <a:lnTo>
                  <a:pt x="12045" y="5864"/>
                </a:lnTo>
                <a:lnTo>
                  <a:pt x="11656" y="5499"/>
                </a:lnTo>
                <a:lnTo>
                  <a:pt x="11193" y="5134"/>
                </a:lnTo>
                <a:lnTo>
                  <a:pt x="10950" y="4964"/>
                </a:lnTo>
                <a:lnTo>
                  <a:pt x="10707" y="4818"/>
                </a:lnTo>
                <a:lnTo>
                  <a:pt x="10439" y="4672"/>
                </a:lnTo>
                <a:lnTo>
                  <a:pt x="10171" y="4550"/>
                </a:lnTo>
                <a:lnTo>
                  <a:pt x="9904" y="4453"/>
                </a:lnTo>
                <a:lnTo>
                  <a:pt x="9636" y="4356"/>
                </a:lnTo>
                <a:lnTo>
                  <a:pt x="9344" y="4307"/>
                </a:lnTo>
                <a:lnTo>
                  <a:pt x="9076" y="4258"/>
                </a:lnTo>
                <a:close/>
                <a:moveTo>
                  <a:pt x="7519" y="487"/>
                </a:moveTo>
                <a:lnTo>
                  <a:pt x="7787" y="511"/>
                </a:lnTo>
                <a:lnTo>
                  <a:pt x="8590" y="511"/>
                </a:lnTo>
                <a:lnTo>
                  <a:pt x="9271" y="560"/>
                </a:lnTo>
                <a:lnTo>
                  <a:pt x="9612" y="584"/>
                </a:lnTo>
                <a:lnTo>
                  <a:pt x="9952" y="584"/>
                </a:lnTo>
                <a:lnTo>
                  <a:pt x="9928" y="779"/>
                </a:lnTo>
                <a:lnTo>
                  <a:pt x="9952" y="949"/>
                </a:lnTo>
                <a:lnTo>
                  <a:pt x="9636" y="852"/>
                </a:lnTo>
                <a:lnTo>
                  <a:pt x="9466" y="827"/>
                </a:lnTo>
                <a:lnTo>
                  <a:pt x="9295" y="803"/>
                </a:lnTo>
                <a:lnTo>
                  <a:pt x="9149" y="803"/>
                </a:lnTo>
                <a:lnTo>
                  <a:pt x="9003" y="852"/>
                </a:lnTo>
                <a:lnTo>
                  <a:pt x="8857" y="900"/>
                </a:lnTo>
                <a:lnTo>
                  <a:pt x="8736" y="998"/>
                </a:lnTo>
                <a:lnTo>
                  <a:pt x="8711" y="1046"/>
                </a:lnTo>
                <a:lnTo>
                  <a:pt x="8711" y="1095"/>
                </a:lnTo>
                <a:lnTo>
                  <a:pt x="8760" y="1119"/>
                </a:lnTo>
                <a:lnTo>
                  <a:pt x="8784" y="1144"/>
                </a:lnTo>
                <a:lnTo>
                  <a:pt x="9125" y="1144"/>
                </a:lnTo>
                <a:lnTo>
                  <a:pt x="9417" y="1168"/>
                </a:lnTo>
                <a:lnTo>
                  <a:pt x="9709" y="1241"/>
                </a:lnTo>
                <a:lnTo>
                  <a:pt x="10001" y="1363"/>
                </a:lnTo>
                <a:lnTo>
                  <a:pt x="10025" y="1533"/>
                </a:lnTo>
                <a:lnTo>
                  <a:pt x="10025" y="1533"/>
                </a:lnTo>
                <a:lnTo>
                  <a:pt x="9782" y="1509"/>
                </a:lnTo>
                <a:lnTo>
                  <a:pt x="9076" y="1484"/>
                </a:lnTo>
                <a:lnTo>
                  <a:pt x="8833" y="1436"/>
                </a:lnTo>
                <a:lnTo>
                  <a:pt x="8711" y="1460"/>
                </a:lnTo>
                <a:lnTo>
                  <a:pt x="8590" y="1509"/>
                </a:lnTo>
                <a:lnTo>
                  <a:pt x="8541" y="1557"/>
                </a:lnTo>
                <a:lnTo>
                  <a:pt x="8541" y="1606"/>
                </a:lnTo>
                <a:lnTo>
                  <a:pt x="8614" y="1703"/>
                </a:lnTo>
                <a:lnTo>
                  <a:pt x="8687" y="1801"/>
                </a:lnTo>
                <a:lnTo>
                  <a:pt x="8809" y="1849"/>
                </a:lnTo>
                <a:lnTo>
                  <a:pt x="8930" y="1898"/>
                </a:lnTo>
                <a:lnTo>
                  <a:pt x="9174" y="1922"/>
                </a:lnTo>
                <a:lnTo>
                  <a:pt x="9417" y="1947"/>
                </a:lnTo>
                <a:lnTo>
                  <a:pt x="9733" y="1995"/>
                </a:lnTo>
                <a:lnTo>
                  <a:pt x="10098" y="2044"/>
                </a:lnTo>
                <a:lnTo>
                  <a:pt x="10147" y="2409"/>
                </a:lnTo>
                <a:lnTo>
                  <a:pt x="9952" y="2360"/>
                </a:lnTo>
                <a:lnTo>
                  <a:pt x="9782" y="2312"/>
                </a:lnTo>
                <a:lnTo>
                  <a:pt x="9417" y="2263"/>
                </a:lnTo>
                <a:lnTo>
                  <a:pt x="9149" y="2214"/>
                </a:lnTo>
                <a:lnTo>
                  <a:pt x="8882" y="2214"/>
                </a:lnTo>
                <a:lnTo>
                  <a:pt x="8833" y="2239"/>
                </a:lnTo>
                <a:lnTo>
                  <a:pt x="8809" y="2263"/>
                </a:lnTo>
                <a:lnTo>
                  <a:pt x="8809" y="2312"/>
                </a:lnTo>
                <a:lnTo>
                  <a:pt x="8809" y="2336"/>
                </a:lnTo>
                <a:lnTo>
                  <a:pt x="8882" y="2458"/>
                </a:lnTo>
                <a:lnTo>
                  <a:pt x="8979" y="2555"/>
                </a:lnTo>
                <a:lnTo>
                  <a:pt x="9101" y="2628"/>
                </a:lnTo>
                <a:lnTo>
                  <a:pt x="9247" y="2652"/>
                </a:lnTo>
                <a:lnTo>
                  <a:pt x="9636" y="2750"/>
                </a:lnTo>
                <a:lnTo>
                  <a:pt x="10025" y="2798"/>
                </a:lnTo>
                <a:lnTo>
                  <a:pt x="10171" y="2798"/>
                </a:lnTo>
                <a:lnTo>
                  <a:pt x="10220" y="2750"/>
                </a:lnTo>
                <a:lnTo>
                  <a:pt x="10244" y="2725"/>
                </a:lnTo>
                <a:lnTo>
                  <a:pt x="10317" y="2871"/>
                </a:lnTo>
                <a:lnTo>
                  <a:pt x="10366" y="2944"/>
                </a:lnTo>
                <a:lnTo>
                  <a:pt x="10439" y="2993"/>
                </a:lnTo>
                <a:lnTo>
                  <a:pt x="10585" y="2993"/>
                </a:lnTo>
                <a:lnTo>
                  <a:pt x="10877" y="3066"/>
                </a:lnTo>
                <a:lnTo>
                  <a:pt x="11145" y="3188"/>
                </a:lnTo>
                <a:lnTo>
                  <a:pt x="11388" y="3334"/>
                </a:lnTo>
                <a:lnTo>
                  <a:pt x="11631" y="3504"/>
                </a:lnTo>
                <a:lnTo>
                  <a:pt x="11704" y="3528"/>
                </a:lnTo>
                <a:lnTo>
                  <a:pt x="11753" y="3553"/>
                </a:lnTo>
                <a:lnTo>
                  <a:pt x="11875" y="3553"/>
                </a:lnTo>
                <a:lnTo>
                  <a:pt x="11972" y="3480"/>
                </a:lnTo>
                <a:lnTo>
                  <a:pt x="12021" y="3382"/>
                </a:lnTo>
                <a:lnTo>
                  <a:pt x="12167" y="3309"/>
                </a:lnTo>
                <a:lnTo>
                  <a:pt x="12288" y="3212"/>
                </a:lnTo>
                <a:lnTo>
                  <a:pt x="12532" y="3017"/>
                </a:lnTo>
                <a:lnTo>
                  <a:pt x="13043" y="2652"/>
                </a:lnTo>
                <a:lnTo>
                  <a:pt x="13335" y="2458"/>
                </a:lnTo>
                <a:lnTo>
                  <a:pt x="13602" y="2336"/>
                </a:lnTo>
                <a:lnTo>
                  <a:pt x="13675" y="2287"/>
                </a:lnTo>
                <a:lnTo>
                  <a:pt x="13724" y="2239"/>
                </a:lnTo>
                <a:lnTo>
                  <a:pt x="13846" y="2312"/>
                </a:lnTo>
                <a:lnTo>
                  <a:pt x="14162" y="2555"/>
                </a:lnTo>
                <a:lnTo>
                  <a:pt x="14454" y="2823"/>
                </a:lnTo>
                <a:lnTo>
                  <a:pt x="14722" y="3090"/>
                </a:lnTo>
                <a:lnTo>
                  <a:pt x="14989" y="3358"/>
                </a:lnTo>
                <a:lnTo>
                  <a:pt x="15087" y="3504"/>
                </a:lnTo>
                <a:lnTo>
                  <a:pt x="15208" y="3626"/>
                </a:lnTo>
                <a:lnTo>
                  <a:pt x="14989" y="3869"/>
                </a:lnTo>
                <a:lnTo>
                  <a:pt x="14892" y="3747"/>
                </a:lnTo>
                <a:lnTo>
                  <a:pt x="14746" y="3626"/>
                </a:lnTo>
                <a:lnTo>
                  <a:pt x="14478" y="3431"/>
                </a:lnTo>
                <a:lnTo>
                  <a:pt x="14381" y="3334"/>
                </a:lnTo>
                <a:lnTo>
                  <a:pt x="14235" y="3261"/>
                </a:lnTo>
                <a:lnTo>
                  <a:pt x="14113" y="3212"/>
                </a:lnTo>
                <a:lnTo>
                  <a:pt x="13919" y="3212"/>
                </a:lnTo>
                <a:lnTo>
                  <a:pt x="13894" y="3261"/>
                </a:lnTo>
                <a:lnTo>
                  <a:pt x="13870" y="3309"/>
                </a:lnTo>
                <a:lnTo>
                  <a:pt x="13894" y="3358"/>
                </a:lnTo>
                <a:lnTo>
                  <a:pt x="13967" y="3455"/>
                </a:lnTo>
                <a:lnTo>
                  <a:pt x="14040" y="3553"/>
                </a:lnTo>
                <a:lnTo>
                  <a:pt x="14259" y="3723"/>
                </a:lnTo>
                <a:lnTo>
                  <a:pt x="14503" y="3966"/>
                </a:lnTo>
                <a:lnTo>
                  <a:pt x="14624" y="4064"/>
                </a:lnTo>
                <a:lnTo>
                  <a:pt x="14770" y="4161"/>
                </a:lnTo>
                <a:lnTo>
                  <a:pt x="14600" y="4429"/>
                </a:lnTo>
                <a:lnTo>
                  <a:pt x="14454" y="4283"/>
                </a:lnTo>
                <a:lnTo>
                  <a:pt x="14332" y="4137"/>
                </a:lnTo>
                <a:lnTo>
                  <a:pt x="14235" y="4015"/>
                </a:lnTo>
                <a:lnTo>
                  <a:pt x="14138" y="3893"/>
                </a:lnTo>
                <a:lnTo>
                  <a:pt x="14016" y="3820"/>
                </a:lnTo>
                <a:lnTo>
                  <a:pt x="13894" y="3747"/>
                </a:lnTo>
                <a:lnTo>
                  <a:pt x="13846" y="3747"/>
                </a:lnTo>
                <a:lnTo>
                  <a:pt x="13821" y="3772"/>
                </a:lnTo>
                <a:lnTo>
                  <a:pt x="13797" y="3820"/>
                </a:lnTo>
                <a:lnTo>
                  <a:pt x="13797" y="3845"/>
                </a:lnTo>
                <a:lnTo>
                  <a:pt x="13821" y="3991"/>
                </a:lnTo>
                <a:lnTo>
                  <a:pt x="13894" y="4137"/>
                </a:lnTo>
                <a:lnTo>
                  <a:pt x="14040" y="4429"/>
                </a:lnTo>
                <a:lnTo>
                  <a:pt x="14186" y="4623"/>
                </a:lnTo>
                <a:lnTo>
                  <a:pt x="14332" y="4794"/>
                </a:lnTo>
                <a:lnTo>
                  <a:pt x="14235" y="4964"/>
                </a:lnTo>
                <a:lnTo>
                  <a:pt x="14089" y="5159"/>
                </a:lnTo>
                <a:lnTo>
                  <a:pt x="13967" y="4964"/>
                </a:lnTo>
                <a:lnTo>
                  <a:pt x="13821" y="4769"/>
                </a:lnTo>
                <a:lnTo>
                  <a:pt x="13675" y="4599"/>
                </a:lnTo>
                <a:lnTo>
                  <a:pt x="13554" y="4380"/>
                </a:lnTo>
                <a:lnTo>
                  <a:pt x="13505" y="4331"/>
                </a:lnTo>
                <a:lnTo>
                  <a:pt x="13432" y="4307"/>
                </a:lnTo>
                <a:lnTo>
                  <a:pt x="13359" y="4307"/>
                </a:lnTo>
                <a:lnTo>
                  <a:pt x="13335" y="4356"/>
                </a:lnTo>
                <a:lnTo>
                  <a:pt x="13310" y="4380"/>
                </a:lnTo>
                <a:lnTo>
                  <a:pt x="13310" y="4526"/>
                </a:lnTo>
                <a:lnTo>
                  <a:pt x="13335" y="4648"/>
                </a:lnTo>
                <a:lnTo>
                  <a:pt x="13383" y="4769"/>
                </a:lnTo>
                <a:lnTo>
                  <a:pt x="13456" y="4891"/>
                </a:lnTo>
                <a:lnTo>
                  <a:pt x="13846" y="5548"/>
                </a:lnTo>
                <a:lnTo>
                  <a:pt x="13919" y="5597"/>
                </a:lnTo>
                <a:lnTo>
                  <a:pt x="13992" y="5621"/>
                </a:lnTo>
                <a:lnTo>
                  <a:pt x="14016" y="5645"/>
                </a:lnTo>
                <a:lnTo>
                  <a:pt x="14065" y="5670"/>
                </a:lnTo>
                <a:lnTo>
                  <a:pt x="14186" y="5986"/>
                </a:lnTo>
                <a:lnTo>
                  <a:pt x="14259" y="6302"/>
                </a:lnTo>
                <a:lnTo>
                  <a:pt x="14284" y="6497"/>
                </a:lnTo>
                <a:lnTo>
                  <a:pt x="14284" y="6692"/>
                </a:lnTo>
                <a:lnTo>
                  <a:pt x="14308" y="6886"/>
                </a:lnTo>
                <a:lnTo>
                  <a:pt x="14332" y="7081"/>
                </a:lnTo>
                <a:lnTo>
                  <a:pt x="14381" y="7154"/>
                </a:lnTo>
                <a:lnTo>
                  <a:pt x="14454" y="7203"/>
                </a:lnTo>
                <a:lnTo>
                  <a:pt x="14527" y="7227"/>
                </a:lnTo>
                <a:lnTo>
                  <a:pt x="14624" y="7227"/>
                </a:lnTo>
                <a:lnTo>
                  <a:pt x="14722" y="7276"/>
                </a:lnTo>
                <a:lnTo>
                  <a:pt x="14843" y="7300"/>
                </a:lnTo>
                <a:lnTo>
                  <a:pt x="15111" y="7348"/>
                </a:lnTo>
                <a:lnTo>
                  <a:pt x="15598" y="7373"/>
                </a:lnTo>
                <a:lnTo>
                  <a:pt x="15962" y="7446"/>
                </a:lnTo>
                <a:lnTo>
                  <a:pt x="16352" y="7519"/>
                </a:lnTo>
                <a:lnTo>
                  <a:pt x="16571" y="7592"/>
                </a:lnTo>
                <a:lnTo>
                  <a:pt x="16692" y="7640"/>
                </a:lnTo>
                <a:lnTo>
                  <a:pt x="16814" y="7640"/>
                </a:lnTo>
                <a:lnTo>
                  <a:pt x="16765" y="7957"/>
                </a:lnTo>
                <a:lnTo>
                  <a:pt x="16765" y="8249"/>
                </a:lnTo>
                <a:lnTo>
                  <a:pt x="16765" y="8857"/>
                </a:lnTo>
                <a:lnTo>
                  <a:pt x="16765" y="9344"/>
                </a:lnTo>
                <a:lnTo>
                  <a:pt x="16765" y="9587"/>
                </a:lnTo>
                <a:lnTo>
                  <a:pt x="16790" y="9855"/>
                </a:lnTo>
                <a:lnTo>
                  <a:pt x="16522" y="9855"/>
                </a:lnTo>
                <a:lnTo>
                  <a:pt x="16571" y="9757"/>
                </a:lnTo>
                <a:lnTo>
                  <a:pt x="16546" y="9636"/>
                </a:lnTo>
                <a:lnTo>
                  <a:pt x="16522" y="9417"/>
                </a:lnTo>
                <a:lnTo>
                  <a:pt x="16473" y="9125"/>
                </a:lnTo>
                <a:lnTo>
                  <a:pt x="16449" y="9003"/>
                </a:lnTo>
                <a:lnTo>
                  <a:pt x="16400" y="8857"/>
                </a:lnTo>
                <a:lnTo>
                  <a:pt x="16376" y="8833"/>
                </a:lnTo>
                <a:lnTo>
                  <a:pt x="16327" y="8808"/>
                </a:lnTo>
                <a:lnTo>
                  <a:pt x="16279" y="8833"/>
                </a:lnTo>
                <a:lnTo>
                  <a:pt x="16254" y="8857"/>
                </a:lnTo>
                <a:lnTo>
                  <a:pt x="16206" y="9003"/>
                </a:lnTo>
                <a:lnTo>
                  <a:pt x="16181" y="9125"/>
                </a:lnTo>
                <a:lnTo>
                  <a:pt x="16133" y="9417"/>
                </a:lnTo>
                <a:lnTo>
                  <a:pt x="16133" y="9660"/>
                </a:lnTo>
                <a:lnTo>
                  <a:pt x="16157" y="9782"/>
                </a:lnTo>
                <a:lnTo>
                  <a:pt x="16206" y="9903"/>
                </a:lnTo>
                <a:lnTo>
                  <a:pt x="15768" y="9928"/>
                </a:lnTo>
                <a:lnTo>
                  <a:pt x="15671" y="9928"/>
                </a:lnTo>
                <a:lnTo>
                  <a:pt x="15719" y="9806"/>
                </a:lnTo>
                <a:lnTo>
                  <a:pt x="15768" y="9538"/>
                </a:lnTo>
                <a:lnTo>
                  <a:pt x="15841" y="9246"/>
                </a:lnTo>
                <a:lnTo>
                  <a:pt x="15865" y="8954"/>
                </a:lnTo>
                <a:lnTo>
                  <a:pt x="15841" y="8906"/>
                </a:lnTo>
                <a:lnTo>
                  <a:pt x="15817" y="8881"/>
                </a:lnTo>
                <a:lnTo>
                  <a:pt x="15744" y="8808"/>
                </a:lnTo>
                <a:lnTo>
                  <a:pt x="15671" y="8808"/>
                </a:lnTo>
                <a:lnTo>
                  <a:pt x="15622" y="8857"/>
                </a:lnTo>
                <a:lnTo>
                  <a:pt x="15573" y="8930"/>
                </a:lnTo>
                <a:lnTo>
                  <a:pt x="15427" y="9441"/>
                </a:lnTo>
                <a:lnTo>
                  <a:pt x="15330" y="9709"/>
                </a:lnTo>
                <a:lnTo>
                  <a:pt x="15330" y="9830"/>
                </a:lnTo>
                <a:lnTo>
                  <a:pt x="15330" y="9903"/>
                </a:lnTo>
                <a:lnTo>
                  <a:pt x="15354" y="9928"/>
                </a:lnTo>
                <a:lnTo>
                  <a:pt x="15135" y="9952"/>
                </a:lnTo>
                <a:lnTo>
                  <a:pt x="14916" y="9976"/>
                </a:lnTo>
                <a:lnTo>
                  <a:pt x="14965" y="9636"/>
                </a:lnTo>
                <a:lnTo>
                  <a:pt x="14989" y="9344"/>
                </a:lnTo>
                <a:lnTo>
                  <a:pt x="14989" y="9173"/>
                </a:lnTo>
                <a:lnTo>
                  <a:pt x="14941" y="9027"/>
                </a:lnTo>
                <a:lnTo>
                  <a:pt x="14916" y="8979"/>
                </a:lnTo>
                <a:lnTo>
                  <a:pt x="14868" y="8954"/>
                </a:lnTo>
                <a:lnTo>
                  <a:pt x="14819" y="8954"/>
                </a:lnTo>
                <a:lnTo>
                  <a:pt x="14770" y="8979"/>
                </a:lnTo>
                <a:lnTo>
                  <a:pt x="14697" y="9100"/>
                </a:lnTo>
                <a:lnTo>
                  <a:pt x="14649" y="9198"/>
                </a:lnTo>
                <a:lnTo>
                  <a:pt x="14600" y="9465"/>
                </a:lnTo>
                <a:lnTo>
                  <a:pt x="14405" y="10171"/>
                </a:lnTo>
                <a:lnTo>
                  <a:pt x="14405" y="10244"/>
                </a:lnTo>
                <a:lnTo>
                  <a:pt x="14430" y="10317"/>
                </a:lnTo>
                <a:lnTo>
                  <a:pt x="14284" y="10585"/>
                </a:lnTo>
                <a:lnTo>
                  <a:pt x="14162" y="10877"/>
                </a:lnTo>
                <a:lnTo>
                  <a:pt x="14065" y="11047"/>
                </a:lnTo>
                <a:lnTo>
                  <a:pt x="13943" y="11193"/>
                </a:lnTo>
                <a:lnTo>
                  <a:pt x="13724" y="11461"/>
                </a:lnTo>
                <a:lnTo>
                  <a:pt x="13675" y="11558"/>
                </a:lnTo>
                <a:lnTo>
                  <a:pt x="13675" y="11631"/>
                </a:lnTo>
                <a:lnTo>
                  <a:pt x="13675" y="11704"/>
                </a:lnTo>
                <a:lnTo>
                  <a:pt x="13724" y="11753"/>
                </a:lnTo>
                <a:lnTo>
                  <a:pt x="13773" y="11801"/>
                </a:lnTo>
                <a:lnTo>
                  <a:pt x="13846" y="11826"/>
                </a:lnTo>
                <a:lnTo>
                  <a:pt x="13919" y="11826"/>
                </a:lnTo>
                <a:lnTo>
                  <a:pt x="13992" y="11777"/>
                </a:lnTo>
                <a:lnTo>
                  <a:pt x="14113" y="11972"/>
                </a:lnTo>
                <a:lnTo>
                  <a:pt x="14259" y="12142"/>
                </a:lnTo>
                <a:lnTo>
                  <a:pt x="14551" y="12507"/>
                </a:lnTo>
                <a:lnTo>
                  <a:pt x="14868" y="12945"/>
                </a:lnTo>
                <a:lnTo>
                  <a:pt x="15135" y="13407"/>
                </a:lnTo>
                <a:lnTo>
                  <a:pt x="14941" y="13651"/>
                </a:lnTo>
                <a:lnTo>
                  <a:pt x="14722" y="13894"/>
                </a:lnTo>
                <a:lnTo>
                  <a:pt x="14284" y="14332"/>
                </a:lnTo>
                <a:lnTo>
                  <a:pt x="13943" y="14673"/>
                </a:lnTo>
                <a:lnTo>
                  <a:pt x="13773" y="14843"/>
                </a:lnTo>
                <a:lnTo>
                  <a:pt x="13627" y="15038"/>
                </a:lnTo>
                <a:lnTo>
                  <a:pt x="13383" y="14867"/>
                </a:lnTo>
                <a:lnTo>
                  <a:pt x="13578" y="14794"/>
                </a:lnTo>
                <a:lnTo>
                  <a:pt x="13748" y="14673"/>
                </a:lnTo>
                <a:lnTo>
                  <a:pt x="14040" y="14478"/>
                </a:lnTo>
                <a:lnTo>
                  <a:pt x="14113" y="14429"/>
                </a:lnTo>
                <a:lnTo>
                  <a:pt x="14138" y="14356"/>
                </a:lnTo>
                <a:lnTo>
                  <a:pt x="14138" y="14283"/>
                </a:lnTo>
                <a:lnTo>
                  <a:pt x="14113" y="14235"/>
                </a:lnTo>
                <a:lnTo>
                  <a:pt x="14065" y="14186"/>
                </a:lnTo>
                <a:lnTo>
                  <a:pt x="14016" y="14162"/>
                </a:lnTo>
                <a:lnTo>
                  <a:pt x="13943" y="14137"/>
                </a:lnTo>
                <a:lnTo>
                  <a:pt x="13870" y="14162"/>
                </a:lnTo>
                <a:lnTo>
                  <a:pt x="13602" y="14308"/>
                </a:lnTo>
                <a:lnTo>
                  <a:pt x="13335" y="14478"/>
                </a:lnTo>
                <a:lnTo>
                  <a:pt x="13043" y="14624"/>
                </a:lnTo>
                <a:lnTo>
                  <a:pt x="12897" y="14527"/>
                </a:lnTo>
                <a:lnTo>
                  <a:pt x="12945" y="14502"/>
                </a:lnTo>
                <a:lnTo>
                  <a:pt x="13213" y="14332"/>
                </a:lnTo>
                <a:lnTo>
                  <a:pt x="13310" y="14210"/>
                </a:lnTo>
                <a:lnTo>
                  <a:pt x="13383" y="14113"/>
                </a:lnTo>
                <a:lnTo>
                  <a:pt x="13408" y="14040"/>
                </a:lnTo>
                <a:lnTo>
                  <a:pt x="13408" y="13967"/>
                </a:lnTo>
                <a:lnTo>
                  <a:pt x="13383" y="13918"/>
                </a:lnTo>
                <a:lnTo>
                  <a:pt x="13359" y="13845"/>
                </a:lnTo>
                <a:lnTo>
                  <a:pt x="13310" y="13821"/>
                </a:lnTo>
                <a:lnTo>
                  <a:pt x="13237" y="13797"/>
                </a:lnTo>
                <a:lnTo>
                  <a:pt x="13189" y="13797"/>
                </a:lnTo>
                <a:lnTo>
                  <a:pt x="13116" y="13821"/>
                </a:lnTo>
                <a:lnTo>
                  <a:pt x="13018" y="13894"/>
                </a:lnTo>
                <a:lnTo>
                  <a:pt x="12921" y="13991"/>
                </a:lnTo>
                <a:lnTo>
                  <a:pt x="12799" y="14089"/>
                </a:lnTo>
                <a:lnTo>
                  <a:pt x="12702" y="14162"/>
                </a:lnTo>
                <a:lnTo>
                  <a:pt x="12556" y="14283"/>
                </a:lnTo>
                <a:lnTo>
                  <a:pt x="12264" y="14040"/>
                </a:lnTo>
                <a:lnTo>
                  <a:pt x="12532" y="13870"/>
                </a:lnTo>
                <a:lnTo>
                  <a:pt x="12653" y="13797"/>
                </a:lnTo>
                <a:lnTo>
                  <a:pt x="12799" y="13699"/>
                </a:lnTo>
                <a:lnTo>
                  <a:pt x="12848" y="13651"/>
                </a:lnTo>
                <a:lnTo>
                  <a:pt x="12897" y="13578"/>
                </a:lnTo>
                <a:lnTo>
                  <a:pt x="12921" y="13505"/>
                </a:lnTo>
                <a:lnTo>
                  <a:pt x="12897" y="13432"/>
                </a:lnTo>
                <a:lnTo>
                  <a:pt x="12872" y="13359"/>
                </a:lnTo>
                <a:lnTo>
                  <a:pt x="12824" y="13334"/>
                </a:lnTo>
                <a:lnTo>
                  <a:pt x="12702" y="13334"/>
                </a:lnTo>
                <a:lnTo>
                  <a:pt x="12556" y="13407"/>
                </a:lnTo>
                <a:lnTo>
                  <a:pt x="12459" y="13480"/>
                </a:lnTo>
                <a:lnTo>
                  <a:pt x="12167" y="13651"/>
                </a:lnTo>
                <a:lnTo>
                  <a:pt x="11899" y="13821"/>
                </a:lnTo>
                <a:lnTo>
                  <a:pt x="11777" y="13797"/>
                </a:lnTo>
                <a:lnTo>
                  <a:pt x="11680" y="13772"/>
                </a:lnTo>
                <a:lnTo>
                  <a:pt x="11607" y="13797"/>
                </a:lnTo>
                <a:lnTo>
                  <a:pt x="11558" y="13845"/>
                </a:lnTo>
                <a:lnTo>
                  <a:pt x="11510" y="13821"/>
                </a:lnTo>
                <a:lnTo>
                  <a:pt x="11437" y="13845"/>
                </a:lnTo>
                <a:lnTo>
                  <a:pt x="11388" y="13845"/>
                </a:lnTo>
                <a:lnTo>
                  <a:pt x="11266" y="13918"/>
                </a:lnTo>
                <a:lnTo>
                  <a:pt x="11120" y="14016"/>
                </a:lnTo>
                <a:lnTo>
                  <a:pt x="10974" y="14064"/>
                </a:lnTo>
                <a:lnTo>
                  <a:pt x="10682" y="14137"/>
                </a:lnTo>
                <a:lnTo>
                  <a:pt x="10536" y="14186"/>
                </a:lnTo>
                <a:lnTo>
                  <a:pt x="10415" y="14283"/>
                </a:lnTo>
                <a:lnTo>
                  <a:pt x="10269" y="14283"/>
                </a:lnTo>
                <a:lnTo>
                  <a:pt x="10220" y="14332"/>
                </a:lnTo>
                <a:lnTo>
                  <a:pt x="10171" y="14405"/>
                </a:lnTo>
                <a:lnTo>
                  <a:pt x="10171" y="14429"/>
                </a:lnTo>
                <a:lnTo>
                  <a:pt x="10123" y="14429"/>
                </a:lnTo>
                <a:lnTo>
                  <a:pt x="10001" y="14478"/>
                </a:lnTo>
                <a:lnTo>
                  <a:pt x="9879" y="14527"/>
                </a:lnTo>
                <a:lnTo>
                  <a:pt x="9636" y="14648"/>
                </a:lnTo>
                <a:lnTo>
                  <a:pt x="9514" y="14697"/>
                </a:lnTo>
                <a:lnTo>
                  <a:pt x="9393" y="14721"/>
                </a:lnTo>
                <a:lnTo>
                  <a:pt x="9271" y="14746"/>
                </a:lnTo>
                <a:lnTo>
                  <a:pt x="9149" y="14794"/>
                </a:lnTo>
                <a:lnTo>
                  <a:pt x="9101" y="14867"/>
                </a:lnTo>
                <a:lnTo>
                  <a:pt x="9101" y="14892"/>
                </a:lnTo>
                <a:lnTo>
                  <a:pt x="9125" y="14940"/>
                </a:lnTo>
                <a:lnTo>
                  <a:pt x="9198" y="15013"/>
                </a:lnTo>
                <a:lnTo>
                  <a:pt x="9295" y="15062"/>
                </a:lnTo>
                <a:lnTo>
                  <a:pt x="9417" y="15086"/>
                </a:lnTo>
                <a:lnTo>
                  <a:pt x="9539" y="15062"/>
                </a:lnTo>
                <a:lnTo>
                  <a:pt x="9685" y="15038"/>
                </a:lnTo>
                <a:lnTo>
                  <a:pt x="9831" y="14989"/>
                </a:lnTo>
                <a:lnTo>
                  <a:pt x="10098" y="14843"/>
                </a:lnTo>
                <a:lnTo>
                  <a:pt x="10074" y="14989"/>
                </a:lnTo>
                <a:lnTo>
                  <a:pt x="9879" y="15086"/>
                </a:lnTo>
                <a:lnTo>
                  <a:pt x="9660" y="15208"/>
                </a:lnTo>
                <a:lnTo>
                  <a:pt x="9417" y="15281"/>
                </a:lnTo>
                <a:lnTo>
                  <a:pt x="9295" y="15330"/>
                </a:lnTo>
                <a:lnTo>
                  <a:pt x="9198" y="15403"/>
                </a:lnTo>
                <a:lnTo>
                  <a:pt x="9174" y="15476"/>
                </a:lnTo>
                <a:lnTo>
                  <a:pt x="9198" y="15500"/>
                </a:lnTo>
                <a:lnTo>
                  <a:pt x="9198" y="15548"/>
                </a:lnTo>
                <a:lnTo>
                  <a:pt x="9271" y="15597"/>
                </a:lnTo>
                <a:lnTo>
                  <a:pt x="9344" y="15621"/>
                </a:lnTo>
                <a:lnTo>
                  <a:pt x="9417" y="15646"/>
                </a:lnTo>
                <a:lnTo>
                  <a:pt x="9514" y="15621"/>
                </a:lnTo>
                <a:lnTo>
                  <a:pt x="9685" y="15597"/>
                </a:lnTo>
                <a:lnTo>
                  <a:pt x="9831" y="15548"/>
                </a:lnTo>
                <a:lnTo>
                  <a:pt x="10001" y="15476"/>
                </a:lnTo>
                <a:lnTo>
                  <a:pt x="9977" y="15767"/>
                </a:lnTo>
                <a:lnTo>
                  <a:pt x="9952" y="15792"/>
                </a:lnTo>
                <a:lnTo>
                  <a:pt x="9904" y="15816"/>
                </a:lnTo>
                <a:lnTo>
                  <a:pt x="9636" y="15913"/>
                </a:lnTo>
                <a:lnTo>
                  <a:pt x="9368" y="15986"/>
                </a:lnTo>
                <a:lnTo>
                  <a:pt x="9198" y="16011"/>
                </a:lnTo>
                <a:lnTo>
                  <a:pt x="9125" y="16059"/>
                </a:lnTo>
                <a:lnTo>
                  <a:pt x="9101" y="16084"/>
                </a:lnTo>
                <a:lnTo>
                  <a:pt x="9076" y="16108"/>
                </a:lnTo>
                <a:lnTo>
                  <a:pt x="9076" y="16181"/>
                </a:lnTo>
                <a:lnTo>
                  <a:pt x="9101" y="16205"/>
                </a:lnTo>
                <a:lnTo>
                  <a:pt x="9198" y="16254"/>
                </a:lnTo>
                <a:lnTo>
                  <a:pt x="9295" y="16303"/>
                </a:lnTo>
                <a:lnTo>
                  <a:pt x="9636" y="16303"/>
                </a:lnTo>
                <a:lnTo>
                  <a:pt x="9855" y="16230"/>
                </a:lnTo>
                <a:lnTo>
                  <a:pt x="9831" y="16424"/>
                </a:lnTo>
                <a:lnTo>
                  <a:pt x="9831" y="16643"/>
                </a:lnTo>
                <a:lnTo>
                  <a:pt x="9271" y="16668"/>
                </a:lnTo>
                <a:lnTo>
                  <a:pt x="8711" y="16692"/>
                </a:lnTo>
                <a:lnTo>
                  <a:pt x="7981" y="16692"/>
                </a:lnTo>
                <a:lnTo>
                  <a:pt x="7738" y="16716"/>
                </a:lnTo>
                <a:lnTo>
                  <a:pt x="7763" y="16595"/>
                </a:lnTo>
                <a:lnTo>
                  <a:pt x="7763" y="16449"/>
                </a:lnTo>
                <a:lnTo>
                  <a:pt x="7738" y="16181"/>
                </a:lnTo>
                <a:lnTo>
                  <a:pt x="7641" y="15694"/>
                </a:lnTo>
                <a:lnTo>
                  <a:pt x="7592" y="15330"/>
                </a:lnTo>
                <a:lnTo>
                  <a:pt x="7519" y="14892"/>
                </a:lnTo>
                <a:lnTo>
                  <a:pt x="7471" y="14673"/>
                </a:lnTo>
                <a:lnTo>
                  <a:pt x="7373" y="14502"/>
                </a:lnTo>
                <a:lnTo>
                  <a:pt x="7276" y="14356"/>
                </a:lnTo>
                <a:lnTo>
                  <a:pt x="7203" y="14308"/>
                </a:lnTo>
                <a:lnTo>
                  <a:pt x="7130" y="14259"/>
                </a:lnTo>
                <a:lnTo>
                  <a:pt x="7033" y="14259"/>
                </a:lnTo>
                <a:lnTo>
                  <a:pt x="6960" y="14283"/>
                </a:lnTo>
                <a:lnTo>
                  <a:pt x="6716" y="14210"/>
                </a:lnTo>
                <a:lnTo>
                  <a:pt x="6497" y="14137"/>
                </a:lnTo>
                <a:lnTo>
                  <a:pt x="6327" y="14064"/>
                </a:lnTo>
                <a:lnTo>
                  <a:pt x="6157" y="13991"/>
                </a:lnTo>
                <a:lnTo>
                  <a:pt x="5986" y="13918"/>
                </a:lnTo>
                <a:lnTo>
                  <a:pt x="5816" y="13845"/>
                </a:lnTo>
                <a:lnTo>
                  <a:pt x="5743" y="13772"/>
                </a:lnTo>
                <a:lnTo>
                  <a:pt x="5646" y="13724"/>
                </a:lnTo>
                <a:lnTo>
                  <a:pt x="5597" y="13699"/>
                </a:lnTo>
                <a:lnTo>
                  <a:pt x="5548" y="13724"/>
                </a:lnTo>
                <a:lnTo>
                  <a:pt x="5500" y="13748"/>
                </a:lnTo>
                <a:lnTo>
                  <a:pt x="5427" y="13772"/>
                </a:lnTo>
                <a:lnTo>
                  <a:pt x="5062" y="13602"/>
                </a:lnTo>
                <a:lnTo>
                  <a:pt x="4843" y="13505"/>
                </a:lnTo>
                <a:lnTo>
                  <a:pt x="4721" y="13480"/>
                </a:lnTo>
                <a:lnTo>
                  <a:pt x="4648" y="13480"/>
                </a:lnTo>
                <a:lnTo>
                  <a:pt x="4599" y="13505"/>
                </a:lnTo>
                <a:lnTo>
                  <a:pt x="4551" y="13529"/>
                </a:lnTo>
                <a:lnTo>
                  <a:pt x="4526" y="13602"/>
                </a:lnTo>
                <a:lnTo>
                  <a:pt x="4551" y="13651"/>
                </a:lnTo>
                <a:lnTo>
                  <a:pt x="4575" y="13724"/>
                </a:lnTo>
                <a:lnTo>
                  <a:pt x="4672" y="13821"/>
                </a:lnTo>
                <a:lnTo>
                  <a:pt x="4916" y="13967"/>
                </a:lnTo>
                <a:lnTo>
                  <a:pt x="5135" y="14113"/>
                </a:lnTo>
                <a:lnTo>
                  <a:pt x="4989" y="14283"/>
                </a:lnTo>
                <a:lnTo>
                  <a:pt x="4940" y="14210"/>
                </a:lnTo>
                <a:lnTo>
                  <a:pt x="4891" y="14137"/>
                </a:lnTo>
                <a:lnTo>
                  <a:pt x="4843" y="14113"/>
                </a:lnTo>
                <a:lnTo>
                  <a:pt x="4794" y="14113"/>
                </a:lnTo>
                <a:lnTo>
                  <a:pt x="4672" y="14089"/>
                </a:lnTo>
                <a:lnTo>
                  <a:pt x="4526" y="14064"/>
                </a:lnTo>
                <a:lnTo>
                  <a:pt x="4380" y="13991"/>
                </a:lnTo>
                <a:lnTo>
                  <a:pt x="4259" y="13918"/>
                </a:lnTo>
                <a:lnTo>
                  <a:pt x="4137" y="13821"/>
                </a:lnTo>
                <a:lnTo>
                  <a:pt x="4015" y="13748"/>
                </a:lnTo>
                <a:lnTo>
                  <a:pt x="3894" y="13699"/>
                </a:lnTo>
                <a:lnTo>
                  <a:pt x="3821" y="13699"/>
                </a:lnTo>
                <a:lnTo>
                  <a:pt x="3796" y="13724"/>
                </a:lnTo>
                <a:lnTo>
                  <a:pt x="3772" y="13772"/>
                </a:lnTo>
                <a:lnTo>
                  <a:pt x="3772" y="13870"/>
                </a:lnTo>
                <a:lnTo>
                  <a:pt x="3796" y="13943"/>
                </a:lnTo>
                <a:lnTo>
                  <a:pt x="3845" y="14040"/>
                </a:lnTo>
                <a:lnTo>
                  <a:pt x="3894" y="14113"/>
                </a:lnTo>
                <a:lnTo>
                  <a:pt x="4015" y="14235"/>
                </a:lnTo>
                <a:lnTo>
                  <a:pt x="4186" y="14332"/>
                </a:lnTo>
                <a:lnTo>
                  <a:pt x="4307" y="14405"/>
                </a:lnTo>
                <a:lnTo>
                  <a:pt x="4453" y="14478"/>
                </a:lnTo>
                <a:lnTo>
                  <a:pt x="4599" y="14502"/>
                </a:lnTo>
                <a:lnTo>
                  <a:pt x="4745" y="14502"/>
                </a:lnTo>
                <a:lnTo>
                  <a:pt x="4380" y="14819"/>
                </a:lnTo>
                <a:lnTo>
                  <a:pt x="4356" y="14746"/>
                </a:lnTo>
                <a:lnTo>
                  <a:pt x="4307" y="14697"/>
                </a:lnTo>
                <a:lnTo>
                  <a:pt x="4259" y="14673"/>
                </a:lnTo>
                <a:lnTo>
                  <a:pt x="4186" y="14648"/>
                </a:lnTo>
                <a:lnTo>
                  <a:pt x="4088" y="14648"/>
                </a:lnTo>
                <a:lnTo>
                  <a:pt x="3991" y="14600"/>
                </a:lnTo>
                <a:lnTo>
                  <a:pt x="3845" y="14502"/>
                </a:lnTo>
                <a:lnTo>
                  <a:pt x="3675" y="14356"/>
                </a:lnTo>
                <a:lnTo>
                  <a:pt x="3626" y="14332"/>
                </a:lnTo>
                <a:lnTo>
                  <a:pt x="3577" y="14308"/>
                </a:lnTo>
                <a:lnTo>
                  <a:pt x="3529" y="14283"/>
                </a:lnTo>
                <a:lnTo>
                  <a:pt x="3480" y="14259"/>
                </a:lnTo>
                <a:lnTo>
                  <a:pt x="3431" y="14259"/>
                </a:lnTo>
                <a:lnTo>
                  <a:pt x="3407" y="14283"/>
                </a:lnTo>
                <a:lnTo>
                  <a:pt x="3383" y="14405"/>
                </a:lnTo>
                <a:lnTo>
                  <a:pt x="3358" y="14478"/>
                </a:lnTo>
                <a:lnTo>
                  <a:pt x="3383" y="14551"/>
                </a:lnTo>
                <a:lnTo>
                  <a:pt x="3407" y="14624"/>
                </a:lnTo>
                <a:lnTo>
                  <a:pt x="3456" y="14697"/>
                </a:lnTo>
                <a:lnTo>
                  <a:pt x="3577" y="14819"/>
                </a:lnTo>
                <a:lnTo>
                  <a:pt x="3675" y="14916"/>
                </a:lnTo>
                <a:lnTo>
                  <a:pt x="3772" y="14989"/>
                </a:lnTo>
                <a:lnTo>
                  <a:pt x="3894" y="15038"/>
                </a:lnTo>
                <a:lnTo>
                  <a:pt x="4015" y="15086"/>
                </a:lnTo>
                <a:lnTo>
                  <a:pt x="3796" y="15208"/>
                </a:lnTo>
                <a:lnTo>
                  <a:pt x="3748" y="15159"/>
                </a:lnTo>
                <a:lnTo>
                  <a:pt x="3529" y="14989"/>
                </a:lnTo>
                <a:lnTo>
                  <a:pt x="3310" y="14819"/>
                </a:lnTo>
                <a:lnTo>
                  <a:pt x="2920" y="14429"/>
                </a:lnTo>
                <a:lnTo>
                  <a:pt x="2555" y="14064"/>
                </a:lnTo>
                <a:lnTo>
                  <a:pt x="2385" y="13845"/>
                </a:lnTo>
                <a:lnTo>
                  <a:pt x="2239" y="13626"/>
                </a:lnTo>
                <a:lnTo>
                  <a:pt x="2409" y="13456"/>
                </a:lnTo>
                <a:lnTo>
                  <a:pt x="2555" y="13237"/>
                </a:lnTo>
                <a:lnTo>
                  <a:pt x="2799" y="12848"/>
                </a:lnTo>
                <a:lnTo>
                  <a:pt x="3212" y="12312"/>
                </a:lnTo>
                <a:lnTo>
                  <a:pt x="3626" y="11801"/>
                </a:lnTo>
                <a:lnTo>
                  <a:pt x="3626" y="11777"/>
                </a:lnTo>
                <a:lnTo>
                  <a:pt x="3723" y="11704"/>
                </a:lnTo>
                <a:lnTo>
                  <a:pt x="3748" y="11607"/>
                </a:lnTo>
                <a:lnTo>
                  <a:pt x="3772" y="11558"/>
                </a:lnTo>
                <a:lnTo>
                  <a:pt x="3748" y="11485"/>
                </a:lnTo>
                <a:lnTo>
                  <a:pt x="3723" y="11436"/>
                </a:lnTo>
                <a:lnTo>
                  <a:pt x="3675" y="11388"/>
                </a:lnTo>
                <a:lnTo>
                  <a:pt x="3529" y="11266"/>
                </a:lnTo>
                <a:lnTo>
                  <a:pt x="3407" y="11096"/>
                </a:lnTo>
                <a:lnTo>
                  <a:pt x="3164" y="10779"/>
                </a:lnTo>
                <a:lnTo>
                  <a:pt x="3018" y="10536"/>
                </a:lnTo>
                <a:lnTo>
                  <a:pt x="3018" y="10463"/>
                </a:lnTo>
                <a:lnTo>
                  <a:pt x="2993" y="10366"/>
                </a:lnTo>
                <a:lnTo>
                  <a:pt x="2945" y="10293"/>
                </a:lnTo>
                <a:lnTo>
                  <a:pt x="2872" y="10244"/>
                </a:lnTo>
                <a:lnTo>
                  <a:pt x="2774" y="10220"/>
                </a:lnTo>
                <a:lnTo>
                  <a:pt x="1704" y="10122"/>
                </a:lnTo>
                <a:lnTo>
                  <a:pt x="1144" y="10074"/>
                </a:lnTo>
                <a:lnTo>
                  <a:pt x="876" y="10025"/>
                </a:lnTo>
                <a:lnTo>
                  <a:pt x="633" y="9952"/>
                </a:lnTo>
                <a:lnTo>
                  <a:pt x="633" y="9830"/>
                </a:lnTo>
                <a:lnTo>
                  <a:pt x="609" y="9709"/>
                </a:lnTo>
                <a:lnTo>
                  <a:pt x="584" y="9587"/>
                </a:lnTo>
                <a:lnTo>
                  <a:pt x="560" y="9441"/>
                </a:lnTo>
                <a:lnTo>
                  <a:pt x="536" y="9052"/>
                </a:lnTo>
                <a:lnTo>
                  <a:pt x="560" y="8638"/>
                </a:lnTo>
                <a:lnTo>
                  <a:pt x="584" y="8395"/>
                </a:lnTo>
                <a:lnTo>
                  <a:pt x="609" y="8127"/>
                </a:lnTo>
                <a:lnTo>
                  <a:pt x="633" y="7835"/>
                </a:lnTo>
                <a:lnTo>
                  <a:pt x="633" y="7689"/>
                </a:lnTo>
                <a:lnTo>
                  <a:pt x="609" y="7567"/>
                </a:lnTo>
                <a:lnTo>
                  <a:pt x="803" y="7519"/>
                </a:lnTo>
                <a:lnTo>
                  <a:pt x="1217" y="7421"/>
                </a:lnTo>
                <a:lnTo>
                  <a:pt x="1095" y="7592"/>
                </a:lnTo>
                <a:lnTo>
                  <a:pt x="998" y="7762"/>
                </a:lnTo>
                <a:lnTo>
                  <a:pt x="876" y="8103"/>
                </a:lnTo>
                <a:lnTo>
                  <a:pt x="876" y="8151"/>
                </a:lnTo>
                <a:lnTo>
                  <a:pt x="876" y="8224"/>
                </a:lnTo>
                <a:lnTo>
                  <a:pt x="901" y="8273"/>
                </a:lnTo>
                <a:lnTo>
                  <a:pt x="925" y="8297"/>
                </a:lnTo>
                <a:lnTo>
                  <a:pt x="1022" y="8370"/>
                </a:lnTo>
                <a:lnTo>
                  <a:pt x="1144" y="8370"/>
                </a:lnTo>
                <a:lnTo>
                  <a:pt x="1193" y="8346"/>
                </a:lnTo>
                <a:lnTo>
                  <a:pt x="1217" y="8297"/>
                </a:lnTo>
                <a:lnTo>
                  <a:pt x="1290" y="8224"/>
                </a:lnTo>
                <a:lnTo>
                  <a:pt x="1363" y="7981"/>
                </a:lnTo>
                <a:lnTo>
                  <a:pt x="1460" y="7738"/>
                </a:lnTo>
                <a:lnTo>
                  <a:pt x="1558" y="7543"/>
                </a:lnTo>
                <a:lnTo>
                  <a:pt x="1655" y="7348"/>
                </a:lnTo>
                <a:lnTo>
                  <a:pt x="1850" y="7348"/>
                </a:lnTo>
                <a:lnTo>
                  <a:pt x="1752" y="7519"/>
                </a:lnTo>
                <a:lnTo>
                  <a:pt x="1655" y="7689"/>
                </a:lnTo>
                <a:lnTo>
                  <a:pt x="1606" y="7884"/>
                </a:lnTo>
                <a:lnTo>
                  <a:pt x="1558" y="8054"/>
                </a:lnTo>
                <a:lnTo>
                  <a:pt x="1558" y="8127"/>
                </a:lnTo>
                <a:lnTo>
                  <a:pt x="1558" y="8176"/>
                </a:lnTo>
                <a:lnTo>
                  <a:pt x="1606" y="8224"/>
                </a:lnTo>
                <a:lnTo>
                  <a:pt x="1655" y="8273"/>
                </a:lnTo>
                <a:lnTo>
                  <a:pt x="1728" y="8322"/>
                </a:lnTo>
                <a:lnTo>
                  <a:pt x="1801" y="8297"/>
                </a:lnTo>
                <a:lnTo>
                  <a:pt x="1898" y="8249"/>
                </a:lnTo>
                <a:lnTo>
                  <a:pt x="1923" y="8200"/>
                </a:lnTo>
                <a:lnTo>
                  <a:pt x="1947" y="8151"/>
                </a:lnTo>
                <a:lnTo>
                  <a:pt x="1996" y="7908"/>
                </a:lnTo>
                <a:lnTo>
                  <a:pt x="2093" y="7689"/>
                </a:lnTo>
                <a:lnTo>
                  <a:pt x="2166" y="7519"/>
                </a:lnTo>
                <a:lnTo>
                  <a:pt x="2239" y="7324"/>
                </a:lnTo>
                <a:lnTo>
                  <a:pt x="2409" y="7324"/>
                </a:lnTo>
                <a:lnTo>
                  <a:pt x="2361" y="7494"/>
                </a:lnTo>
                <a:lnTo>
                  <a:pt x="2239" y="7762"/>
                </a:lnTo>
                <a:lnTo>
                  <a:pt x="2215" y="7908"/>
                </a:lnTo>
                <a:lnTo>
                  <a:pt x="2190" y="8054"/>
                </a:lnTo>
                <a:lnTo>
                  <a:pt x="2215" y="8127"/>
                </a:lnTo>
                <a:lnTo>
                  <a:pt x="2239" y="8176"/>
                </a:lnTo>
                <a:lnTo>
                  <a:pt x="2288" y="8200"/>
                </a:lnTo>
                <a:lnTo>
                  <a:pt x="2336" y="8224"/>
                </a:lnTo>
                <a:lnTo>
                  <a:pt x="2385" y="8249"/>
                </a:lnTo>
                <a:lnTo>
                  <a:pt x="2434" y="8224"/>
                </a:lnTo>
                <a:lnTo>
                  <a:pt x="2482" y="8200"/>
                </a:lnTo>
                <a:lnTo>
                  <a:pt x="2507" y="8151"/>
                </a:lnTo>
                <a:lnTo>
                  <a:pt x="2555" y="8030"/>
                </a:lnTo>
                <a:lnTo>
                  <a:pt x="2580" y="7908"/>
                </a:lnTo>
                <a:lnTo>
                  <a:pt x="2628" y="7665"/>
                </a:lnTo>
                <a:lnTo>
                  <a:pt x="2677" y="7494"/>
                </a:lnTo>
                <a:lnTo>
                  <a:pt x="2701" y="7300"/>
                </a:lnTo>
                <a:lnTo>
                  <a:pt x="2847" y="7276"/>
                </a:lnTo>
                <a:lnTo>
                  <a:pt x="2920" y="7251"/>
                </a:lnTo>
                <a:lnTo>
                  <a:pt x="2969" y="7203"/>
                </a:lnTo>
                <a:lnTo>
                  <a:pt x="2993" y="7154"/>
                </a:lnTo>
                <a:lnTo>
                  <a:pt x="2993" y="7081"/>
                </a:lnTo>
                <a:lnTo>
                  <a:pt x="3042" y="7008"/>
                </a:lnTo>
                <a:lnTo>
                  <a:pt x="3066" y="6935"/>
                </a:lnTo>
                <a:lnTo>
                  <a:pt x="3066" y="6765"/>
                </a:lnTo>
                <a:lnTo>
                  <a:pt x="3115" y="6594"/>
                </a:lnTo>
                <a:lnTo>
                  <a:pt x="3212" y="6278"/>
                </a:lnTo>
                <a:lnTo>
                  <a:pt x="3456" y="5670"/>
                </a:lnTo>
                <a:lnTo>
                  <a:pt x="3553" y="5597"/>
                </a:lnTo>
                <a:lnTo>
                  <a:pt x="3602" y="5475"/>
                </a:lnTo>
                <a:lnTo>
                  <a:pt x="3602" y="5426"/>
                </a:lnTo>
                <a:lnTo>
                  <a:pt x="3602" y="5353"/>
                </a:lnTo>
                <a:lnTo>
                  <a:pt x="3577" y="5305"/>
                </a:lnTo>
                <a:lnTo>
                  <a:pt x="3529" y="5232"/>
                </a:lnTo>
                <a:lnTo>
                  <a:pt x="3139" y="4842"/>
                </a:lnTo>
                <a:lnTo>
                  <a:pt x="2799" y="4429"/>
                </a:lnTo>
                <a:lnTo>
                  <a:pt x="2434" y="4015"/>
                </a:lnTo>
                <a:lnTo>
                  <a:pt x="2069" y="3626"/>
                </a:lnTo>
                <a:lnTo>
                  <a:pt x="2263" y="3480"/>
                </a:lnTo>
                <a:lnTo>
                  <a:pt x="2458" y="3285"/>
                </a:lnTo>
                <a:lnTo>
                  <a:pt x="2799" y="2871"/>
                </a:lnTo>
                <a:lnTo>
                  <a:pt x="2993" y="2677"/>
                </a:lnTo>
                <a:lnTo>
                  <a:pt x="3164" y="2482"/>
                </a:lnTo>
                <a:lnTo>
                  <a:pt x="3383" y="2336"/>
                </a:lnTo>
                <a:lnTo>
                  <a:pt x="3504" y="2287"/>
                </a:lnTo>
                <a:lnTo>
                  <a:pt x="3626" y="2239"/>
                </a:lnTo>
                <a:lnTo>
                  <a:pt x="3723" y="2190"/>
                </a:lnTo>
                <a:lnTo>
                  <a:pt x="3577" y="2287"/>
                </a:lnTo>
                <a:lnTo>
                  <a:pt x="3431" y="2409"/>
                </a:lnTo>
                <a:lnTo>
                  <a:pt x="3261" y="2579"/>
                </a:lnTo>
                <a:lnTo>
                  <a:pt x="3188" y="2677"/>
                </a:lnTo>
                <a:lnTo>
                  <a:pt x="3139" y="2750"/>
                </a:lnTo>
                <a:lnTo>
                  <a:pt x="3091" y="2847"/>
                </a:lnTo>
                <a:lnTo>
                  <a:pt x="3091" y="2944"/>
                </a:lnTo>
                <a:lnTo>
                  <a:pt x="3115" y="3017"/>
                </a:lnTo>
                <a:lnTo>
                  <a:pt x="3164" y="3066"/>
                </a:lnTo>
                <a:lnTo>
                  <a:pt x="3212" y="3115"/>
                </a:lnTo>
                <a:lnTo>
                  <a:pt x="3310" y="3090"/>
                </a:lnTo>
                <a:lnTo>
                  <a:pt x="3383" y="3066"/>
                </a:lnTo>
                <a:lnTo>
                  <a:pt x="3431" y="3017"/>
                </a:lnTo>
                <a:lnTo>
                  <a:pt x="3553" y="2871"/>
                </a:lnTo>
                <a:lnTo>
                  <a:pt x="3675" y="2701"/>
                </a:lnTo>
                <a:lnTo>
                  <a:pt x="3845" y="2555"/>
                </a:lnTo>
                <a:lnTo>
                  <a:pt x="4064" y="2433"/>
                </a:lnTo>
                <a:lnTo>
                  <a:pt x="4161" y="2482"/>
                </a:lnTo>
                <a:lnTo>
                  <a:pt x="4015" y="2579"/>
                </a:lnTo>
                <a:lnTo>
                  <a:pt x="3894" y="2677"/>
                </a:lnTo>
                <a:lnTo>
                  <a:pt x="3772" y="2798"/>
                </a:lnTo>
                <a:lnTo>
                  <a:pt x="3650" y="2944"/>
                </a:lnTo>
                <a:lnTo>
                  <a:pt x="3602" y="3017"/>
                </a:lnTo>
                <a:lnTo>
                  <a:pt x="3577" y="3115"/>
                </a:lnTo>
                <a:lnTo>
                  <a:pt x="3553" y="3188"/>
                </a:lnTo>
                <a:lnTo>
                  <a:pt x="3553" y="3285"/>
                </a:lnTo>
                <a:lnTo>
                  <a:pt x="3577" y="3334"/>
                </a:lnTo>
                <a:lnTo>
                  <a:pt x="3602" y="3358"/>
                </a:lnTo>
                <a:lnTo>
                  <a:pt x="3675" y="3407"/>
                </a:lnTo>
                <a:lnTo>
                  <a:pt x="3772" y="3407"/>
                </a:lnTo>
                <a:lnTo>
                  <a:pt x="3869" y="3358"/>
                </a:lnTo>
                <a:lnTo>
                  <a:pt x="3942" y="3261"/>
                </a:lnTo>
                <a:lnTo>
                  <a:pt x="3991" y="3139"/>
                </a:lnTo>
                <a:lnTo>
                  <a:pt x="4088" y="3017"/>
                </a:lnTo>
                <a:lnTo>
                  <a:pt x="4210" y="2920"/>
                </a:lnTo>
                <a:lnTo>
                  <a:pt x="4453" y="2677"/>
                </a:lnTo>
                <a:lnTo>
                  <a:pt x="4551" y="2774"/>
                </a:lnTo>
                <a:lnTo>
                  <a:pt x="4697" y="2871"/>
                </a:lnTo>
                <a:lnTo>
                  <a:pt x="4453" y="3017"/>
                </a:lnTo>
                <a:lnTo>
                  <a:pt x="4259" y="3139"/>
                </a:lnTo>
                <a:lnTo>
                  <a:pt x="4064" y="3285"/>
                </a:lnTo>
                <a:lnTo>
                  <a:pt x="3894" y="3455"/>
                </a:lnTo>
                <a:lnTo>
                  <a:pt x="3845" y="3553"/>
                </a:lnTo>
                <a:lnTo>
                  <a:pt x="3796" y="3650"/>
                </a:lnTo>
                <a:lnTo>
                  <a:pt x="3796" y="3747"/>
                </a:lnTo>
                <a:lnTo>
                  <a:pt x="3821" y="3869"/>
                </a:lnTo>
                <a:lnTo>
                  <a:pt x="3894" y="3918"/>
                </a:lnTo>
                <a:lnTo>
                  <a:pt x="3967" y="3942"/>
                </a:lnTo>
                <a:lnTo>
                  <a:pt x="4064" y="3918"/>
                </a:lnTo>
                <a:lnTo>
                  <a:pt x="4088" y="3893"/>
                </a:lnTo>
                <a:lnTo>
                  <a:pt x="4113" y="3869"/>
                </a:lnTo>
                <a:lnTo>
                  <a:pt x="4210" y="3723"/>
                </a:lnTo>
                <a:lnTo>
                  <a:pt x="4307" y="3577"/>
                </a:lnTo>
                <a:lnTo>
                  <a:pt x="4429" y="3480"/>
                </a:lnTo>
                <a:lnTo>
                  <a:pt x="4575" y="3382"/>
                </a:lnTo>
                <a:lnTo>
                  <a:pt x="4794" y="3236"/>
                </a:lnTo>
                <a:lnTo>
                  <a:pt x="5013" y="3090"/>
                </a:lnTo>
                <a:lnTo>
                  <a:pt x="5305" y="3285"/>
                </a:lnTo>
                <a:lnTo>
                  <a:pt x="4989" y="3504"/>
                </a:lnTo>
                <a:lnTo>
                  <a:pt x="4843" y="3601"/>
                </a:lnTo>
                <a:lnTo>
                  <a:pt x="4697" y="3723"/>
                </a:lnTo>
                <a:lnTo>
                  <a:pt x="4551" y="3869"/>
                </a:lnTo>
                <a:lnTo>
                  <a:pt x="4526" y="3942"/>
                </a:lnTo>
                <a:lnTo>
                  <a:pt x="4502" y="4015"/>
                </a:lnTo>
                <a:lnTo>
                  <a:pt x="4526" y="4064"/>
                </a:lnTo>
                <a:lnTo>
                  <a:pt x="4551" y="4112"/>
                </a:lnTo>
                <a:lnTo>
                  <a:pt x="4599" y="4137"/>
                </a:lnTo>
                <a:lnTo>
                  <a:pt x="4672" y="4137"/>
                </a:lnTo>
                <a:lnTo>
                  <a:pt x="4721" y="4112"/>
                </a:lnTo>
                <a:lnTo>
                  <a:pt x="4770" y="4064"/>
                </a:lnTo>
                <a:lnTo>
                  <a:pt x="4867" y="3966"/>
                </a:lnTo>
                <a:lnTo>
                  <a:pt x="5013" y="3845"/>
                </a:lnTo>
                <a:lnTo>
                  <a:pt x="5183" y="3723"/>
                </a:lnTo>
                <a:lnTo>
                  <a:pt x="5354" y="3601"/>
                </a:lnTo>
                <a:lnTo>
                  <a:pt x="5548" y="3455"/>
                </a:lnTo>
                <a:lnTo>
                  <a:pt x="5597" y="3504"/>
                </a:lnTo>
                <a:lnTo>
                  <a:pt x="5694" y="3528"/>
                </a:lnTo>
                <a:lnTo>
                  <a:pt x="5767" y="3528"/>
                </a:lnTo>
                <a:lnTo>
                  <a:pt x="5840" y="3480"/>
                </a:lnTo>
                <a:lnTo>
                  <a:pt x="5889" y="3407"/>
                </a:lnTo>
                <a:lnTo>
                  <a:pt x="6181" y="3285"/>
                </a:lnTo>
                <a:lnTo>
                  <a:pt x="6449" y="3188"/>
                </a:lnTo>
                <a:lnTo>
                  <a:pt x="6765" y="3090"/>
                </a:lnTo>
                <a:lnTo>
                  <a:pt x="7033" y="3017"/>
                </a:lnTo>
                <a:lnTo>
                  <a:pt x="7106" y="2993"/>
                </a:lnTo>
                <a:lnTo>
                  <a:pt x="7154" y="2969"/>
                </a:lnTo>
                <a:lnTo>
                  <a:pt x="7203" y="2896"/>
                </a:lnTo>
                <a:lnTo>
                  <a:pt x="7227" y="2847"/>
                </a:lnTo>
                <a:lnTo>
                  <a:pt x="7276" y="2701"/>
                </a:lnTo>
                <a:lnTo>
                  <a:pt x="7325" y="2531"/>
                </a:lnTo>
                <a:lnTo>
                  <a:pt x="7373" y="2190"/>
                </a:lnTo>
                <a:lnTo>
                  <a:pt x="7398" y="1509"/>
                </a:lnTo>
                <a:lnTo>
                  <a:pt x="7495" y="998"/>
                </a:lnTo>
                <a:lnTo>
                  <a:pt x="7519" y="730"/>
                </a:lnTo>
                <a:lnTo>
                  <a:pt x="7519" y="608"/>
                </a:lnTo>
                <a:lnTo>
                  <a:pt x="7519" y="487"/>
                </a:lnTo>
                <a:close/>
                <a:moveTo>
                  <a:pt x="8030" y="0"/>
                </a:moveTo>
                <a:lnTo>
                  <a:pt x="7641" y="49"/>
                </a:lnTo>
                <a:lnTo>
                  <a:pt x="7471" y="73"/>
                </a:lnTo>
                <a:lnTo>
                  <a:pt x="7300" y="122"/>
                </a:lnTo>
                <a:lnTo>
                  <a:pt x="7252" y="146"/>
                </a:lnTo>
                <a:lnTo>
                  <a:pt x="7203" y="195"/>
                </a:lnTo>
                <a:lnTo>
                  <a:pt x="7179" y="243"/>
                </a:lnTo>
                <a:lnTo>
                  <a:pt x="7179" y="292"/>
                </a:lnTo>
                <a:lnTo>
                  <a:pt x="7106" y="414"/>
                </a:lnTo>
                <a:lnTo>
                  <a:pt x="7033" y="535"/>
                </a:lnTo>
                <a:lnTo>
                  <a:pt x="6984" y="681"/>
                </a:lnTo>
                <a:lnTo>
                  <a:pt x="6960" y="827"/>
                </a:lnTo>
                <a:lnTo>
                  <a:pt x="6935" y="1168"/>
                </a:lnTo>
                <a:lnTo>
                  <a:pt x="6887" y="1436"/>
                </a:lnTo>
                <a:lnTo>
                  <a:pt x="6789" y="2020"/>
                </a:lnTo>
                <a:lnTo>
                  <a:pt x="6765" y="2312"/>
                </a:lnTo>
                <a:lnTo>
                  <a:pt x="6765" y="2604"/>
                </a:lnTo>
                <a:lnTo>
                  <a:pt x="6497" y="2701"/>
                </a:lnTo>
                <a:lnTo>
                  <a:pt x="6230" y="2798"/>
                </a:lnTo>
                <a:lnTo>
                  <a:pt x="5719" y="3042"/>
                </a:lnTo>
                <a:lnTo>
                  <a:pt x="4770" y="2385"/>
                </a:lnTo>
                <a:lnTo>
                  <a:pt x="4551" y="2214"/>
                </a:lnTo>
                <a:lnTo>
                  <a:pt x="4283" y="2020"/>
                </a:lnTo>
                <a:lnTo>
                  <a:pt x="4113" y="1922"/>
                </a:lnTo>
                <a:lnTo>
                  <a:pt x="3967" y="1874"/>
                </a:lnTo>
                <a:lnTo>
                  <a:pt x="3845" y="1825"/>
                </a:lnTo>
                <a:lnTo>
                  <a:pt x="3699" y="1825"/>
                </a:lnTo>
                <a:lnTo>
                  <a:pt x="3626" y="1776"/>
                </a:lnTo>
                <a:lnTo>
                  <a:pt x="3553" y="1776"/>
                </a:lnTo>
                <a:lnTo>
                  <a:pt x="3504" y="1801"/>
                </a:lnTo>
                <a:lnTo>
                  <a:pt x="3358" y="1849"/>
                </a:lnTo>
                <a:lnTo>
                  <a:pt x="3237" y="1898"/>
                </a:lnTo>
                <a:lnTo>
                  <a:pt x="2993" y="2068"/>
                </a:lnTo>
                <a:lnTo>
                  <a:pt x="2774" y="2287"/>
                </a:lnTo>
                <a:lnTo>
                  <a:pt x="2580" y="2506"/>
                </a:lnTo>
                <a:lnTo>
                  <a:pt x="2117" y="2969"/>
                </a:lnTo>
                <a:lnTo>
                  <a:pt x="1923" y="3212"/>
                </a:lnTo>
                <a:lnTo>
                  <a:pt x="1728" y="3455"/>
                </a:lnTo>
                <a:lnTo>
                  <a:pt x="1655" y="3504"/>
                </a:lnTo>
                <a:lnTo>
                  <a:pt x="1606" y="3553"/>
                </a:lnTo>
                <a:lnTo>
                  <a:pt x="1582" y="3601"/>
                </a:lnTo>
                <a:lnTo>
                  <a:pt x="1606" y="3699"/>
                </a:lnTo>
                <a:lnTo>
                  <a:pt x="1728" y="3942"/>
                </a:lnTo>
                <a:lnTo>
                  <a:pt x="1898" y="4161"/>
                </a:lnTo>
                <a:lnTo>
                  <a:pt x="2263" y="4599"/>
                </a:lnTo>
                <a:lnTo>
                  <a:pt x="2628" y="5110"/>
                </a:lnTo>
                <a:lnTo>
                  <a:pt x="2847" y="5329"/>
                </a:lnTo>
                <a:lnTo>
                  <a:pt x="3066" y="5548"/>
                </a:lnTo>
                <a:lnTo>
                  <a:pt x="2969" y="5670"/>
                </a:lnTo>
                <a:lnTo>
                  <a:pt x="2920" y="5791"/>
                </a:lnTo>
                <a:lnTo>
                  <a:pt x="2799" y="6035"/>
                </a:lnTo>
                <a:lnTo>
                  <a:pt x="2653" y="6400"/>
                </a:lnTo>
                <a:lnTo>
                  <a:pt x="2604" y="6594"/>
                </a:lnTo>
                <a:lnTo>
                  <a:pt x="2580" y="6813"/>
                </a:lnTo>
                <a:lnTo>
                  <a:pt x="2288" y="6813"/>
                </a:lnTo>
                <a:lnTo>
                  <a:pt x="1971" y="6838"/>
                </a:lnTo>
                <a:lnTo>
                  <a:pt x="1387" y="6935"/>
                </a:lnTo>
                <a:lnTo>
                  <a:pt x="1144" y="6984"/>
                </a:lnTo>
                <a:lnTo>
                  <a:pt x="828" y="7057"/>
                </a:lnTo>
                <a:lnTo>
                  <a:pt x="682" y="7105"/>
                </a:lnTo>
                <a:lnTo>
                  <a:pt x="536" y="7178"/>
                </a:lnTo>
                <a:lnTo>
                  <a:pt x="438" y="7251"/>
                </a:lnTo>
                <a:lnTo>
                  <a:pt x="365" y="7348"/>
                </a:lnTo>
                <a:lnTo>
                  <a:pt x="292" y="7373"/>
                </a:lnTo>
                <a:lnTo>
                  <a:pt x="244" y="7397"/>
                </a:lnTo>
                <a:lnTo>
                  <a:pt x="195" y="7446"/>
                </a:lnTo>
                <a:lnTo>
                  <a:pt x="171" y="7494"/>
                </a:lnTo>
                <a:lnTo>
                  <a:pt x="122" y="7640"/>
                </a:lnTo>
                <a:lnTo>
                  <a:pt x="98" y="7932"/>
                </a:lnTo>
                <a:lnTo>
                  <a:pt x="25" y="8857"/>
                </a:lnTo>
                <a:lnTo>
                  <a:pt x="0" y="9149"/>
                </a:lnTo>
                <a:lnTo>
                  <a:pt x="25" y="9514"/>
                </a:lnTo>
                <a:lnTo>
                  <a:pt x="49" y="9709"/>
                </a:lnTo>
                <a:lnTo>
                  <a:pt x="98" y="9879"/>
                </a:lnTo>
                <a:lnTo>
                  <a:pt x="171" y="10001"/>
                </a:lnTo>
                <a:lnTo>
                  <a:pt x="219" y="10049"/>
                </a:lnTo>
                <a:lnTo>
                  <a:pt x="268" y="10098"/>
                </a:lnTo>
                <a:lnTo>
                  <a:pt x="268" y="10171"/>
                </a:lnTo>
                <a:lnTo>
                  <a:pt x="292" y="10220"/>
                </a:lnTo>
                <a:lnTo>
                  <a:pt x="317" y="10268"/>
                </a:lnTo>
                <a:lnTo>
                  <a:pt x="390" y="10317"/>
                </a:lnTo>
                <a:lnTo>
                  <a:pt x="633" y="10414"/>
                </a:lnTo>
                <a:lnTo>
                  <a:pt x="925" y="10487"/>
                </a:lnTo>
                <a:lnTo>
                  <a:pt x="1193" y="10560"/>
                </a:lnTo>
                <a:lnTo>
                  <a:pt x="1485" y="10609"/>
                </a:lnTo>
                <a:lnTo>
                  <a:pt x="2069" y="10658"/>
                </a:lnTo>
                <a:lnTo>
                  <a:pt x="2653" y="10706"/>
                </a:lnTo>
                <a:lnTo>
                  <a:pt x="2750" y="10877"/>
                </a:lnTo>
                <a:lnTo>
                  <a:pt x="2823" y="11047"/>
                </a:lnTo>
                <a:lnTo>
                  <a:pt x="3018" y="11363"/>
                </a:lnTo>
                <a:lnTo>
                  <a:pt x="3261" y="11655"/>
                </a:lnTo>
                <a:lnTo>
                  <a:pt x="3066" y="11850"/>
                </a:lnTo>
                <a:lnTo>
                  <a:pt x="2872" y="12045"/>
                </a:lnTo>
                <a:lnTo>
                  <a:pt x="2507" y="12483"/>
                </a:lnTo>
                <a:lnTo>
                  <a:pt x="2117" y="12994"/>
                </a:lnTo>
                <a:lnTo>
                  <a:pt x="1947" y="13213"/>
                </a:lnTo>
                <a:lnTo>
                  <a:pt x="1874" y="13334"/>
                </a:lnTo>
                <a:lnTo>
                  <a:pt x="1825" y="13456"/>
                </a:lnTo>
                <a:lnTo>
                  <a:pt x="1825" y="13553"/>
                </a:lnTo>
                <a:lnTo>
                  <a:pt x="1850" y="13626"/>
                </a:lnTo>
                <a:lnTo>
                  <a:pt x="1850" y="13748"/>
                </a:lnTo>
                <a:lnTo>
                  <a:pt x="1874" y="13894"/>
                </a:lnTo>
                <a:lnTo>
                  <a:pt x="1947" y="14016"/>
                </a:lnTo>
                <a:lnTo>
                  <a:pt x="2020" y="14162"/>
                </a:lnTo>
                <a:lnTo>
                  <a:pt x="2215" y="14381"/>
                </a:lnTo>
                <a:lnTo>
                  <a:pt x="2385" y="14600"/>
                </a:lnTo>
                <a:lnTo>
                  <a:pt x="2653" y="14867"/>
                </a:lnTo>
                <a:lnTo>
                  <a:pt x="2920" y="15135"/>
                </a:lnTo>
                <a:lnTo>
                  <a:pt x="3188" y="15378"/>
                </a:lnTo>
                <a:lnTo>
                  <a:pt x="3504" y="15597"/>
                </a:lnTo>
                <a:lnTo>
                  <a:pt x="3553" y="15646"/>
                </a:lnTo>
                <a:lnTo>
                  <a:pt x="3675" y="15646"/>
                </a:lnTo>
                <a:lnTo>
                  <a:pt x="3723" y="15621"/>
                </a:lnTo>
                <a:lnTo>
                  <a:pt x="3845" y="15646"/>
                </a:lnTo>
                <a:lnTo>
                  <a:pt x="3967" y="15621"/>
                </a:lnTo>
                <a:lnTo>
                  <a:pt x="4113" y="15573"/>
                </a:lnTo>
                <a:lnTo>
                  <a:pt x="4234" y="15524"/>
                </a:lnTo>
                <a:lnTo>
                  <a:pt x="4478" y="15378"/>
                </a:lnTo>
                <a:lnTo>
                  <a:pt x="4697" y="15232"/>
                </a:lnTo>
                <a:lnTo>
                  <a:pt x="4964" y="14989"/>
                </a:lnTo>
                <a:lnTo>
                  <a:pt x="5232" y="14746"/>
                </a:lnTo>
                <a:lnTo>
                  <a:pt x="5743" y="14210"/>
                </a:lnTo>
                <a:lnTo>
                  <a:pt x="5865" y="14308"/>
                </a:lnTo>
                <a:lnTo>
                  <a:pt x="5986" y="14381"/>
                </a:lnTo>
                <a:lnTo>
                  <a:pt x="6254" y="14502"/>
                </a:lnTo>
                <a:lnTo>
                  <a:pt x="6595" y="14648"/>
                </a:lnTo>
                <a:lnTo>
                  <a:pt x="6789" y="14697"/>
                </a:lnTo>
                <a:lnTo>
                  <a:pt x="6887" y="14721"/>
                </a:lnTo>
                <a:lnTo>
                  <a:pt x="6984" y="14721"/>
                </a:lnTo>
                <a:lnTo>
                  <a:pt x="7033" y="14940"/>
                </a:lnTo>
                <a:lnTo>
                  <a:pt x="7081" y="15135"/>
                </a:lnTo>
                <a:lnTo>
                  <a:pt x="7154" y="15573"/>
                </a:lnTo>
                <a:lnTo>
                  <a:pt x="7203" y="16035"/>
                </a:lnTo>
                <a:lnTo>
                  <a:pt x="7203" y="16278"/>
                </a:lnTo>
                <a:lnTo>
                  <a:pt x="7203" y="16546"/>
                </a:lnTo>
                <a:lnTo>
                  <a:pt x="7227" y="16692"/>
                </a:lnTo>
                <a:lnTo>
                  <a:pt x="7252" y="16814"/>
                </a:lnTo>
                <a:lnTo>
                  <a:pt x="7325" y="16911"/>
                </a:lnTo>
                <a:lnTo>
                  <a:pt x="7398" y="16984"/>
                </a:lnTo>
                <a:lnTo>
                  <a:pt x="7422" y="17008"/>
                </a:lnTo>
                <a:lnTo>
                  <a:pt x="7471" y="17057"/>
                </a:lnTo>
                <a:lnTo>
                  <a:pt x="7568" y="17130"/>
                </a:lnTo>
                <a:lnTo>
                  <a:pt x="7690" y="17179"/>
                </a:lnTo>
                <a:lnTo>
                  <a:pt x="7811" y="17203"/>
                </a:lnTo>
                <a:lnTo>
                  <a:pt x="7957" y="17227"/>
                </a:lnTo>
                <a:lnTo>
                  <a:pt x="8249" y="17227"/>
                </a:lnTo>
                <a:lnTo>
                  <a:pt x="8492" y="17203"/>
                </a:lnTo>
                <a:lnTo>
                  <a:pt x="9198" y="17179"/>
                </a:lnTo>
                <a:lnTo>
                  <a:pt x="9904" y="17154"/>
                </a:lnTo>
                <a:lnTo>
                  <a:pt x="10001" y="17130"/>
                </a:lnTo>
                <a:lnTo>
                  <a:pt x="10098" y="17081"/>
                </a:lnTo>
                <a:lnTo>
                  <a:pt x="10147" y="16984"/>
                </a:lnTo>
                <a:lnTo>
                  <a:pt x="10147" y="16887"/>
                </a:lnTo>
                <a:lnTo>
                  <a:pt x="10171" y="16862"/>
                </a:lnTo>
                <a:lnTo>
                  <a:pt x="10269" y="16741"/>
                </a:lnTo>
                <a:lnTo>
                  <a:pt x="10317" y="16619"/>
                </a:lnTo>
                <a:lnTo>
                  <a:pt x="10366" y="16473"/>
                </a:lnTo>
                <a:lnTo>
                  <a:pt x="10390" y="16327"/>
                </a:lnTo>
                <a:lnTo>
                  <a:pt x="10463" y="15719"/>
                </a:lnTo>
                <a:lnTo>
                  <a:pt x="10561" y="15159"/>
                </a:lnTo>
                <a:lnTo>
                  <a:pt x="10561" y="14892"/>
                </a:lnTo>
                <a:lnTo>
                  <a:pt x="10561" y="14600"/>
                </a:lnTo>
                <a:lnTo>
                  <a:pt x="10707" y="14624"/>
                </a:lnTo>
                <a:lnTo>
                  <a:pt x="10877" y="14600"/>
                </a:lnTo>
                <a:lnTo>
                  <a:pt x="11169" y="14527"/>
                </a:lnTo>
                <a:lnTo>
                  <a:pt x="11291" y="14502"/>
                </a:lnTo>
                <a:lnTo>
                  <a:pt x="11437" y="14429"/>
                </a:lnTo>
                <a:lnTo>
                  <a:pt x="11583" y="14356"/>
                </a:lnTo>
                <a:lnTo>
                  <a:pt x="11680" y="14235"/>
                </a:lnTo>
                <a:lnTo>
                  <a:pt x="11826" y="14405"/>
                </a:lnTo>
                <a:lnTo>
                  <a:pt x="11996" y="14527"/>
                </a:lnTo>
                <a:lnTo>
                  <a:pt x="12313" y="14770"/>
                </a:lnTo>
                <a:lnTo>
                  <a:pt x="12897" y="15208"/>
                </a:lnTo>
                <a:lnTo>
                  <a:pt x="13505" y="15621"/>
                </a:lnTo>
                <a:lnTo>
                  <a:pt x="13578" y="15646"/>
                </a:lnTo>
                <a:lnTo>
                  <a:pt x="13651" y="15670"/>
                </a:lnTo>
                <a:lnTo>
                  <a:pt x="13724" y="15646"/>
                </a:lnTo>
                <a:lnTo>
                  <a:pt x="13797" y="15621"/>
                </a:lnTo>
                <a:lnTo>
                  <a:pt x="13846" y="15597"/>
                </a:lnTo>
                <a:lnTo>
                  <a:pt x="13870" y="15524"/>
                </a:lnTo>
                <a:lnTo>
                  <a:pt x="13919" y="15476"/>
                </a:lnTo>
                <a:lnTo>
                  <a:pt x="13919" y="15403"/>
                </a:lnTo>
                <a:lnTo>
                  <a:pt x="14138" y="15232"/>
                </a:lnTo>
                <a:lnTo>
                  <a:pt x="14332" y="15038"/>
                </a:lnTo>
                <a:lnTo>
                  <a:pt x="14722" y="14624"/>
                </a:lnTo>
                <a:lnTo>
                  <a:pt x="15208" y="14162"/>
                </a:lnTo>
                <a:lnTo>
                  <a:pt x="15427" y="13894"/>
                </a:lnTo>
                <a:lnTo>
                  <a:pt x="15622" y="13651"/>
                </a:lnTo>
                <a:lnTo>
                  <a:pt x="15671" y="13553"/>
                </a:lnTo>
                <a:lnTo>
                  <a:pt x="15671" y="13480"/>
                </a:lnTo>
                <a:lnTo>
                  <a:pt x="15695" y="13383"/>
                </a:lnTo>
                <a:lnTo>
                  <a:pt x="15671" y="13261"/>
                </a:lnTo>
                <a:lnTo>
                  <a:pt x="15500" y="12969"/>
                </a:lnTo>
                <a:lnTo>
                  <a:pt x="15330" y="12702"/>
                </a:lnTo>
                <a:lnTo>
                  <a:pt x="14941" y="12191"/>
                </a:lnTo>
                <a:lnTo>
                  <a:pt x="14795" y="11996"/>
                </a:lnTo>
                <a:lnTo>
                  <a:pt x="14649" y="11801"/>
                </a:lnTo>
                <a:lnTo>
                  <a:pt x="14454" y="11655"/>
                </a:lnTo>
                <a:lnTo>
                  <a:pt x="14259" y="11509"/>
                </a:lnTo>
                <a:lnTo>
                  <a:pt x="14430" y="11266"/>
                </a:lnTo>
                <a:lnTo>
                  <a:pt x="14576" y="10998"/>
                </a:lnTo>
                <a:lnTo>
                  <a:pt x="14673" y="10706"/>
                </a:lnTo>
                <a:lnTo>
                  <a:pt x="14722" y="10414"/>
                </a:lnTo>
                <a:lnTo>
                  <a:pt x="14843" y="10463"/>
                </a:lnTo>
                <a:lnTo>
                  <a:pt x="14965" y="10463"/>
                </a:lnTo>
                <a:lnTo>
                  <a:pt x="15257" y="10487"/>
                </a:lnTo>
                <a:lnTo>
                  <a:pt x="15768" y="10439"/>
                </a:lnTo>
                <a:lnTo>
                  <a:pt x="16352" y="10414"/>
                </a:lnTo>
                <a:lnTo>
                  <a:pt x="16619" y="10390"/>
                </a:lnTo>
                <a:lnTo>
                  <a:pt x="16911" y="10366"/>
                </a:lnTo>
                <a:lnTo>
                  <a:pt x="16984" y="10341"/>
                </a:lnTo>
                <a:lnTo>
                  <a:pt x="17057" y="10293"/>
                </a:lnTo>
                <a:lnTo>
                  <a:pt x="17082" y="10220"/>
                </a:lnTo>
                <a:lnTo>
                  <a:pt x="17106" y="10171"/>
                </a:lnTo>
                <a:lnTo>
                  <a:pt x="17179" y="10122"/>
                </a:lnTo>
                <a:lnTo>
                  <a:pt x="17252" y="10074"/>
                </a:lnTo>
                <a:lnTo>
                  <a:pt x="17301" y="10001"/>
                </a:lnTo>
                <a:lnTo>
                  <a:pt x="17301" y="9928"/>
                </a:lnTo>
                <a:lnTo>
                  <a:pt x="17301" y="8784"/>
                </a:lnTo>
                <a:lnTo>
                  <a:pt x="17301" y="8224"/>
                </a:lnTo>
                <a:lnTo>
                  <a:pt x="17252" y="7665"/>
                </a:lnTo>
                <a:lnTo>
                  <a:pt x="17228" y="7567"/>
                </a:lnTo>
                <a:lnTo>
                  <a:pt x="17155" y="7519"/>
                </a:lnTo>
                <a:lnTo>
                  <a:pt x="17082" y="7470"/>
                </a:lnTo>
                <a:lnTo>
                  <a:pt x="17009" y="7446"/>
                </a:lnTo>
                <a:lnTo>
                  <a:pt x="16960" y="7300"/>
                </a:lnTo>
                <a:lnTo>
                  <a:pt x="16863" y="7203"/>
                </a:lnTo>
                <a:lnTo>
                  <a:pt x="16741" y="7130"/>
                </a:lnTo>
                <a:lnTo>
                  <a:pt x="16619" y="7057"/>
                </a:lnTo>
                <a:lnTo>
                  <a:pt x="16473" y="7008"/>
                </a:lnTo>
                <a:lnTo>
                  <a:pt x="16303" y="6984"/>
                </a:lnTo>
                <a:lnTo>
                  <a:pt x="16035" y="6935"/>
                </a:lnTo>
                <a:lnTo>
                  <a:pt x="15427" y="6862"/>
                </a:lnTo>
                <a:lnTo>
                  <a:pt x="15087" y="6838"/>
                </a:lnTo>
                <a:lnTo>
                  <a:pt x="14795" y="6838"/>
                </a:lnTo>
                <a:lnTo>
                  <a:pt x="14770" y="6667"/>
                </a:lnTo>
                <a:lnTo>
                  <a:pt x="14770" y="6521"/>
                </a:lnTo>
                <a:lnTo>
                  <a:pt x="14697" y="6181"/>
                </a:lnTo>
                <a:lnTo>
                  <a:pt x="14673" y="6010"/>
                </a:lnTo>
                <a:lnTo>
                  <a:pt x="14600" y="5816"/>
                </a:lnTo>
                <a:lnTo>
                  <a:pt x="14527" y="5621"/>
                </a:lnTo>
                <a:lnTo>
                  <a:pt x="14430" y="5451"/>
                </a:lnTo>
                <a:lnTo>
                  <a:pt x="14576" y="5256"/>
                </a:lnTo>
                <a:lnTo>
                  <a:pt x="14697" y="5086"/>
                </a:lnTo>
                <a:lnTo>
                  <a:pt x="15111" y="4477"/>
                </a:lnTo>
                <a:lnTo>
                  <a:pt x="15354" y="4185"/>
                </a:lnTo>
                <a:lnTo>
                  <a:pt x="15598" y="3893"/>
                </a:lnTo>
                <a:lnTo>
                  <a:pt x="15646" y="3845"/>
                </a:lnTo>
                <a:lnTo>
                  <a:pt x="15671" y="3796"/>
                </a:lnTo>
                <a:lnTo>
                  <a:pt x="15671" y="3723"/>
                </a:lnTo>
                <a:lnTo>
                  <a:pt x="15671" y="3650"/>
                </a:lnTo>
                <a:lnTo>
                  <a:pt x="15646" y="3601"/>
                </a:lnTo>
                <a:lnTo>
                  <a:pt x="15646" y="3528"/>
                </a:lnTo>
                <a:lnTo>
                  <a:pt x="15646" y="3431"/>
                </a:lnTo>
                <a:lnTo>
                  <a:pt x="15622" y="3382"/>
                </a:lnTo>
                <a:lnTo>
                  <a:pt x="15549" y="3236"/>
                </a:lnTo>
                <a:lnTo>
                  <a:pt x="15354" y="2993"/>
                </a:lnTo>
                <a:lnTo>
                  <a:pt x="15062" y="2677"/>
                </a:lnTo>
                <a:lnTo>
                  <a:pt x="14746" y="2385"/>
                </a:lnTo>
                <a:lnTo>
                  <a:pt x="14503" y="2190"/>
                </a:lnTo>
                <a:lnTo>
                  <a:pt x="14235" y="1971"/>
                </a:lnTo>
                <a:lnTo>
                  <a:pt x="14065" y="1874"/>
                </a:lnTo>
                <a:lnTo>
                  <a:pt x="13919" y="1825"/>
                </a:lnTo>
                <a:lnTo>
                  <a:pt x="13748" y="1801"/>
                </a:lnTo>
                <a:lnTo>
                  <a:pt x="13554" y="1801"/>
                </a:lnTo>
                <a:lnTo>
                  <a:pt x="13481" y="1825"/>
                </a:lnTo>
                <a:lnTo>
                  <a:pt x="13189" y="1971"/>
                </a:lnTo>
                <a:lnTo>
                  <a:pt x="12921" y="2117"/>
                </a:lnTo>
                <a:lnTo>
                  <a:pt x="12653" y="2312"/>
                </a:lnTo>
                <a:lnTo>
                  <a:pt x="12410" y="2506"/>
                </a:lnTo>
                <a:lnTo>
                  <a:pt x="12094" y="2725"/>
                </a:lnTo>
                <a:lnTo>
                  <a:pt x="11923" y="2847"/>
                </a:lnTo>
                <a:lnTo>
                  <a:pt x="11777" y="2993"/>
                </a:lnTo>
                <a:lnTo>
                  <a:pt x="11558" y="2847"/>
                </a:lnTo>
                <a:lnTo>
                  <a:pt x="11291" y="2750"/>
                </a:lnTo>
                <a:lnTo>
                  <a:pt x="11023" y="2652"/>
                </a:lnTo>
                <a:lnTo>
                  <a:pt x="10755" y="2628"/>
                </a:lnTo>
                <a:lnTo>
                  <a:pt x="10755" y="2604"/>
                </a:lnTo>
                <a:lnTo>
                  <a:pt x="10682" y="2458"/>
                </a:lnTo>
                <a:lnTo>
                  <a:pt x="10634" y="2287"/>
                </a:lnTo>
                <a:lnTo>
                  <a:pt x="10561" y="1922"/>
                </a:lnTo>
                <a:lnTo>
                  <a:pt x="10585" y="1922"/>
                </a:lnTo>
                <a:lnTo>
                  <a:pt x="10609" y="1874"/>
                </a:lnTo>
                <a:lnTo>
                  <a:pt x="10609" y="1825"/>
                </a:lnTo>
                <a:lnTo>
                  <a:pt x="10585" y="1752"/>
                </a:lnTo>
                <a:lnTo>
                  <a:pt x="10536" y="1703"/>
                </a:lnTo>
                <a:lnTo>
                  <a:pt x="10463" y="1095"/>
                </a:lnTo>
                <a:lnTo>
                  <a:pt x="10439" y="779"/>
                </a:lnTo>
                <a:lnTo>
                  <a:pt x="10366" y="487"/>
                </a:lnTo>
                <a:lnTo>
                  <a:pt x="10390" y="438"/>
                </a:lnTo>
                <a:lnTo>
                  <a:pt x="10415" y="389"/>
                </a:lnTo>
                <a:lnTo>
                  <a:pt x="10439" y="316"/>
                </a:lnTo>
                <a:lnTo>
                  <a:pt x="10415" y="268"/>
                </a:lnTo>
                <a:lnTo>
                  <a:pt x="10390" y="195"/>
                </a:lnTo>
                <a:lnTo>
                  <a:pt x="10342" y="146"/>
                </a:lnTo>
                <a:lnTo>
                  <a:pt x="10293" y="122"/>
                </a:lnTo>
                <a:lnTo>
                  <a:pt x="10196" y="97"/>
                </a:lnTo>
                <a:lnTo>
                  <a:pt x="9855" y="73"/>
                </a:lnTo>
                <a:lnTo>
                  <a:pt x="9490" y="49"/>
                </a:lnTo>
                <a:lnTo>
                  <a:pt x="8760" y="49"/>
                </a:lnTo>
                <a:lnTo>
                  <a:pt x="8395" y="24"/>
                </a:lnTo>
                <a:lnTo>
                  <a:pt x="803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C00000"/>
              </a:solidFill>
            </a:endParaRPr>
          </a:p>
        </p:txBody>
      </p:sp>
      <p:sp>
        <p:nvSpPr>
          <p:cNvPr id="24" name="Title 2"/>
          <p:cNvSpPr txBox="1">
            <a:spLocks/>
          </p:cNvSpPr>
          <p:nvPr/>
        </p:nvSpPr>
        <p:spPr>
          <a:xfrm>
            <a:off x="1451744" y="3794143"/>
            <a:ext cx="2003931" cy="49479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lvl="1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lvl="2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lvl="3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lvl="4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lvl="5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lvl="6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lvl="7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lvl="8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pPr algn="l"/>
            <a:r>
              <a:rPr lang="en-US" sz="2400" dirty="0" smtClean="0">
                <a:solidFill>
                  <a:srgbClr val="C00000"/>
                </a:solidFill>
                <a:latin typeface="Walter Turncoat" panose="02000000000000000000" pitchFamily="2" charset="0"/>
                <a:ea typeface="Walter Turncoat" panose="02000000000000000000" pitchFamily="2" charset="0"/>
                <a:cs typeface="Arabica" panose="02000000000000000000" pitchFamily="50" charset="-34"/>
              </a:rPr>
              <a:t>Java</a:t>
            </a:r>
            <a:endParaRPr lang="th-TH" sz="2400" dirty="0">
              <a:solidFill>
                <a:srgbClr val="C00000"/>
              </a:solidFill>
              <a:latin typeface="Walter Turncoat" panose="02000000000000000000" pitchFamily="2" charset="0"/>
              <a:ea typeface="Walter Turncoat" panose="02000000000000000000" pitchFamily="2" charset="0"/>
              <a:cs typeface="Arabica" panose="02000000000000000000" pitchFamily="50" charset="-34"/>
            </a:endParaRPr>
          </a:p>
        </p:txBody>
      </p:sp>
      <p:sp>
        <p:nvSpPr>
          <p:cNvPr id="26" name="Title 2"/>
          <p:cNvSpPr txBox="1">
            <a:spLocks/>
          </p:cNvSpPr>
          <p:nvPr/>
        </p:nvSpPr>
        <p:spPr>
          <a:xfrm>
            <a:off x="1403201" y="2188013"/>
            <a:ext cx="2003931" cy="85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lvl="1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lvl="2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lvl="3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lvl="4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lvl="5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lvl="6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lvl="7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lvl="8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pPr algn="l"/>
            <a:r>
              <a:rPr lang="en-US" sz="2400" dirty="0" smtClean="0">
                <a:solidFill>
                  <a:srgbClr val="C00000"/>
                </a:solidFill>
                <a:latin typeface="Walter Turncoat" panose="02000000000000000000" pitchFamily="2" charset="0"/>
                <a:ea typeface="Walter Turncoat" panose="02000000000000000000" pitchFamily="2" charset="0"/>
                <a:cs typeface="Arabica" panose="02000000000000000000" pitchFamily="50" charset="-34"/>
              </a:rPr>
              <a:t>Node.js</a:t>
            </a:r>
            <a:endParaRPr lang="th-TH" sz="2400" dirty="0">
              <a:solidFill>
                <a:srgbClr val="C00000"/>
              </a:solidFill>
              <a:latin typeface="Walter Turncoat" panose="02000000000000000000" pitchFamily="2" charset="0"/>
              <a:ea typeface="Walter Turncoat" panose="02000000000000000000" pitchFamily="2" charset="0"/>
              <a:cs typeface="Arabica" panose="02000000000000000000" pitchFamily="50" charset="-34"/>
            </a:endParaRPr>
          </a:p>
        </p:txBody>
      </p:sp>
      <p:sp>
        <p:nvSpPr>
          <p:cNvPr id="27" name="Shape 334"/>
          <p:cNvSpPr/>
          <p:nvPr/>
        </p:nvSpPr>
        <p:spPr>
          <a:xfrm>
            <a:off x="4546870" y="2754287"/>
            <a:ext cx="378113" cy="376517"/>
          </a:xfrm>
          <a:custGeom>
            <a:avLst/>
            <a:gdLst/>
            <a:ahLst/>
            <a:cxnLst/>
            <a:rect l="0" t="0" r="0" b="0"/>
            <a:pathLst>
              <a:path w="17301" h="17228" extrusionOk="0">
                <a:moveTo>
                  <a:pt x="9295" y="4842"/>
                </a:moveTo>
                <a:lnTo>
                  <a:pt x="9514" y="4891"/>
                </a:lnTo>
                <a:lnTo>
                  <a:pt x="9758" y="4964"/>
                </a:lnTo>
                <a:lnTo>
                  <a:pt x="9539" y="5256"/>
                </a:lnTo>
                <a:lnTo>
                  <a:pt x="9368" y="5548"/>
                </a:lnTo>
                <a:lnTo>
                  <a:pt x="9198" y="5499"/>
                </a:lnTo>
                <a:lnTo>
                  <a:pt x="9174" y="5426"/>
                </a:lnTo>
                <a:lnTo>
                  <a:pt x="9271" y="4940"/>
                </a:lnTo>
                <a:lnTo>
                  <a:pt x="9295" y="4842"/>
                </a:lnTo>
                <a:close/>
                <a:moveTo>
                  <a:pt x="8784" y="4769"/>
                </a:moveTo>
                <a:lnTo>
                  <a:pt x="8882" y="4794"/>
                </a:lnTo>
                <a:lnTo>
                  <a:pt x="8857" y="4891"/>
                </a:lnTo>
                <a:lnTo>
                  <a:pt x="8784" y="5159"/>
                </a:lnTo>
                <a:lnTo>
                  <a:pt x="8736" y="5426"/>
                </a:lnTo>
                <a:lnTo>
                  <a:pt x="8468" y="5426"/>
                </a:lnTo>
                <a:lnTo>
                  <a:pt x="8468" y="5329"/>
                </a:lnTo>
                <a:lnTo>
                  <a:pt x="8419" y="5134"/>
                </a:lnTo>
                <a:lnTo>
                  <a:pt x="8346" y="4964"/>
                </a:lnTo>
                <a:lnTo>
                  <a:pt x="8322" y="4915"/>
                </a:lnTo>
                <a:lnTo>
                  <a:pt x="8249" y="4915"/>
                </a:lnTo>
                <a:lnTo>
                  <a:pt x="8225" y="4940"/>
                </a:lnTo>
                <a:lnTo>
                  <a:pt x="8200" y="4988"/>
                </a:lnTo>
                <a:lnTo>
                  <a:pt x="8200" y="5183"/>
                </a:lnTo>
                <a:lnTo>
                  <a:pt x="8176" y="5378"/>
                </a:lnTo>
                <a:lnTo>
                  <a:pt x="8176" y="5451"/>
                </a:lnTo>
                <a:lnTo>
                  <a:pt x="7957" y="5499"/>
                </a:lnTo>
                <a:lnTo>
                  <a:pt x="7738" y="5597"/>
                </a:lnTo>
                <a:lnTo>
                  <a:pt x="7714" y="5548"/>
                </a:lnTo>
                <a:lnTo>
                  <a:pt x="7641" y="5378"/>
                </a:lnTo>
                <a:lnTo>
                  <a:pt x="7568" y="5207"/>
                </a:lnTo>
                <a:lnTo>
                  <a:pt x="7471" y="5110"/>
                </a:lnTo>
                <a:lnTo>
                  <a:pt x="7373" y="5013"/>
                </a:lnTo>
                <a:lnTo>
                  <a:pt x="7349" y="4988"/>
                </a:lnTo>
                <a:lnTo>
                  <a:pt x="7568" y="4891"/>
                </a:lnTo>
                <a:lnTo>
                  <a:pt x="7641" y="4964"/>
                </a:lnTo>
                <a:lnTo>
                  <a:pt x="7738" y="5013"/>
                </a:lnTo>
                <a:lnTo>
                  <a:pt x="7836" y="5037"/>
                </a:lnTo>
                <a:lnTo>
                  <a:pt x="7933" y="5013"/>
                </a:lnTo>
                <a:lnTo>
                  <a:pt x="8127" y="4915"/>
                </a:lnTo>
                <a:lnTo>
                  <a:pt x="8298" y="4842"/>
                </a:lnTo>
                <a:lnTo>
                  <a:pt x="8492" y="4818"/>
                </a:lnTo>
                <a:lnTo>
                  <a:pt x="8663" y="4794"/>
                </a:lnTo>
                <a:lnTo>
                  <a:pt x="8711" y="4794"/>
                </a:lnTo>
                <a:lnTo>
                  <a:pt x="8784" y="4769"/>
                </a:lnTo>
                <a:close/>
                <a:moveTo>
                  <a:pt x="9879" y="5013"/>
                </a:moveTo>
                <a:lnTo>
                  <a:pt x="10147" y="5159"/>
                </a:lnTo>
                <a:lnTo>
                  <a:pt x="10415" y="5305"/>
                </a:lnTo>
                <a:lnTo>
                  <a:pt x="10196" y="5524"/>
                </a:lnTo>
                <a:lnTo>
                  <a:pt x="9977" y="5743"/>
                </a:lnTo>
                <a:lnTo>
                  <a:pt x="9977" y="5767"/>
                </a:lnTo>
                <a:lnTo>
                  <a:pt x="9928" y="5743"/>
                </a:lnTo>
                <a:lnTo>
                  <a:pt x="9685" y="5645"/>
                </a:lnTo>
                <a:lnTo>
                  <a:pt x="9879" y="5013"/>
                </a:lnTo>
                <a:close/>
                <a:moveTo>
                  <a:pt x="7300" y="5013"/>
                </a:moveTo>
                <a:lnTo>
                  <a:pt x="7300" y="5037"/>
                </a:lnTo>
                <a:lnTo>
                  <a:pt x="7325" y="5183"/>
                </a:lnTo>
                <a:lnTo>
                  <a:pt x="7325" y="5305"/>
                </a:lnTo>
                <a:lnTo>
                  <a:pt x="7373" y="5499"/>
                </a:lnTo>
                <a:lnTo>
                  <a:pt x="7446" y="5670"/>
                </a:lnTo>
                <a:lnTo>
                  <a:pt x="7446" y="5718"/>
                </a:lnTo>
                <a:lnTo>
                  <a:pt x="7203" y="5791"/>
                </a:lnTo>
                <a:lnTo>
                  <a:pt x="7081" y="5524"/>
                </a:lnTo>
                <a:lnTo>
                  <a:pt x="6935" y="5232"/>
                </a:lnTo>
                <a:lnTo>
                  <a:pt x="7106" y="5134"/>
                </a:lnTo>
                <a:lnTo>
                  <a:pt x="7300" y="5013"/>
                </a:lnTo>
                <a:close/>
                <a:moveTo>
                  <a:pt x="10707" y="5475"/>
                </a:moveTo>
                <a:lnTo>
                  <a:pt x="11193" y="5816"/>
                </a:lnTo>
                <a:lnTo>
                  <a:pt x="10999" y="5913"/>
                </a:lnTo>
                <a:lnTo>
                  <a:pt x="10780" y="6010"/>
                </a:lnTo>
                <a:lnTo>
                  <a:pt x="10585" y="6108"/>
                </a:lnTo>
                <a:lnTo>
                  <a:pt x="10390" y="5986"/>
                </a:lnTo>
                <a:lnTo>
                  <a:pt x="10171" y="5864"/>
                </a:lnTo>
                <a:lnTo>
                  <a:pt x="10512" y="5621"/>
                </a:lnTo>
                <a:lnTo>
                  <a:pt x="10707" y="5475"/>
                </a:lnTo>
                <a:close/>
                <a:moveTo>
                  <a:pt x="6692" y="5426"/>
                </a:moveTo>
                <a:lnTo>
                  <a:pt x="6716" y="5572"/>
                </a:lnTo>
                <a:lnTo>
                  <a:pt x="6741" y="5718"/>
                </a:lnTo>
                <a:lnTo>
                  <a:pt x="6838" y="5986"/>
                </a:lnTo>
                <a:lnTo>
                  <a:pt x="6643" y="6156"/>
                </a:lnTo>
                <a:lnTo>
                  <a:pt x="6522" y="5986"/>
                </a:lnTo>
                <a:lnTo>
                  <a:pt x="6351" y="5743"/>
                </a:lnTo>
                <a:lnTo>
                  <a:pt x="6522" y="5572"/>
                </a:lnTo>
                <a:lnTo>
                  <a:pt x="6692" y="5426"/>
                </a:lnTo>
                <a:close/>
                <a:moveTo>
                  <a:pt x="11461" y="6059"/>
                </a:moveTo>
                <a:lnTo>
                  <a:pt x="11607" y="6181"/>
                </a:lnTo>
                <a:lnTo>
                  <a:pt x="11510" y="6181"/>
                </a:lnTo>
                <a:lnTo>
                  <a:pt x="11193" y="6254"/>
                </a:lnTo>
                <a:lnTo>
                  <a:pt x="11047" y="6302"/>
                </a:lnTo>
                <a:lnTo>
                  <a:pt x="10877" y="6375"/>
                </a:lnTo>
                <a:lnTo>
                  <a:pt x="10780" y="6278"/>
                </a:lnTo>
                <a:lnTo>
                  <a:pt x="11096" y="6181"/>
                </a:lnTo>
                <a:lnTo>
                  <a:pt x="11291" y="6132"/>
                </a:lnTo>
                <a:lnTo>
                  <a:pt x="11461" y="6059"/>
                </a:lnTo>
                <a:close/>
                <a:moveTo>
                  <a:pt x="6157" y="5962"/>
                </a:moveTo>
                <a:lnTo>
                  <a:pt x="6230" y="6156"/>
                </a:lnTo>
                <a:lnTo>
                  <a:pt x="6303" y="6302"/>
                </a:lnTo>
                <a:lnTo>
                  <a:pt x="6400" y="6424"/>
                </a:lnTo>
                <a:lnTo>
                  <a:pt x="6181" y="6765"/>
                </a:lnTo>
                <a:lnTo>
                  <a:pt x="6157" y="6716"/>
                </a:lnTo>
                <a:lnTo>
                  <a:pt x="5962" y="6546"/>
                </a:lnTo>
                <a:lnTo>
                  <a:pt x="5840" y="6400"/>
                </a:lnTo>
                <a:lnTo>
                  <a:pt x="5986" y="6181"/>
                </a:lnTo>
                <a:lnTo>
                  <a:pt x="6157" y="5962"/>
                </a:lnTo>
                <a:close/>
                <a:moveTo>
                  <a:pt x="11729" y="6327"/>
                </a:moveTo>
                <a:lnTo>
                  <a:pt x="11923" y="6570"/>
                </a:lnTo>
                <a:lnTo>
                  <a:pt x="12094" y="6862"/>
                </a:lnTo>
                <a:lnTo>
                  <a:pt x="11899" y="6838"/>
                </a:lnTo>
                <a:lnTo>
                  <a:pt x="11704" y="6862"/>
                </a:lnTo>
                <a:lnTo>
                  <a:pt x="11510" y="6886"/>
                </a:lnTo>
                <a:lnTo>
                  <a:pt x="11339" y="6911"/>
                </a:lnTo>
                <a:lnTo>
                  <a:pt x="11145" y="6643"/>
                </a:lnTo>
                <a:lnTo>
                  <a:pt x="11388" y="6594"/>
                </a:lnTo>
                <a:lnTo>
                  <a:pt x="11607" y="6546"/>
                </a:lnTo>
                <a:lnTo>
                  <a:pt x="11680" y="6497"/>
                </a:lnTo>
                <a:lnTo>
                  <a:pt x="11704" y="6448"/>
                </a:lnTo>
                <a:lnTo>
                  <a:pt x="11729" y="6375"/>
                </a:lnTo>
                <a:lnTo>
                  <a:pt x="11729" y="6327"/>
                </a:lnTo>
                <a:close/>
                <a:moveTo>
                  <a:pt x="5646" y="6765"/>
                </a:moveTo>
                <a:lnTo>
                  <a:pt x="5719" y="6838"/>
                </a:lnTo>
                <a:lnTo>
                  <a:pt x="5840" y="7008"/>
                </a:lnTo>
                <a:lnTo>
                  <a:pt x="5913" y="7081"/>
                </a:lnTo>
                <a:lnTo>
                  <a:pt x="6011" y="7130"/>
                </a:lnTo>
                <a:lnTo>
                  <a:pt x="5913" y="7397"/>
                </a:lnTo>
                <a:lnTo>
                  <a:pt x="5670" y="7300"/>
                </a:lnTo>
                <a:lnTo>
                  <a:pt x="5524" y="7276"/>
                </a:lnTo>
                <a:lnTo>
                  <a:pt x="5402" y="7251"/>
                </a:lnTo>
                <a:lnTo>
                  <a:pt x="5524" y="7008"/>
                </a:lnTo>
                <a:lnTo>
                  <a:pt x="5646" y="6765"/>
                </a:lnTo>
                <a:close/>
                <a:moveTo>
                  <a:pt x="12288" y="7276"/>
                </a:moveTo>
                <a:lnTo>
                  <a:pt x="12361" y="7519"/>
                </a:lnTo>
                <a:lnTo>
                  <a:pt x="12410" y="7786"/>
                </a:lnTo>
                <a:lnTo>
                  <a:pt x="12215" y="7689"/>
                </a:lnTo>
                <a:lnTo>
                  <a:pt x="12021" y="7616"/>
                </a:lnTo>
                <a:lnTo>
                  <a:pt x="11802" y="7567"/>
                </a:lnTo>
                <a:lnTo>
                  <a:pt x="11583" y="7543"/>
                </a:lnTo>
                <a:lnTo>
                  <a:pt x="11510" y="7276"/>
                </a:lnTo>
                <a:lnTo>
                  <a:pt x="11680" y="7300"/>
                </a:lnTo>
                <a:lnTo>
                  <a:pt x="11875" y="7300"/>
                </a:lnTo>
                <a:lnTo>
                  <a:pt x="12264" y="7276"/>
                </a:lnTo>
                <a:close/>
                <a:moveTo>
                  <a:pt x="5281" y="7616"/>
                </a:moveTo>
                <a:lnTo>
                  <a:pt x="5548" y="7713"/>
                </a:lnTo>
                <a:lnTo>
                  <a:pt x="5792" y="7811"/>
                </a:lnTo>
                <a:lnTo>
                  <a:pt x="5719" y="8273"/>
                </a:lnTo>
                <a:lnTo>
                  <a:pt x="5256" y="8322"/>
                </a:lnTo>
                <a:lnTo>
                  <a:pt x="5135" y="8322"/>
                </a:lnTo>
                <a:lnTo>
                  <a:pt x="5183" y="7981"/>
                </a:lnTo>
                <a:lnTo>
                  <a:pt x="5281" y="7616"/>
                </a:lnTo>
                <a:close/>
                <a:moveTo>
                  <a:pt x="11656" y="7859"/>
                </a:moveTo>
                <a:lnTo>
                  <a:pt x="11826" y="7932"/>
                </a:lnTo>
                <a:lnTo>
                  <a:pt x="12069" y="8054"/>
                </a:lnTo>
                <a:lnTo>
                  <a:pt x="12191" y="8103"/>
                </a:lnTo>
                <a:lnTo>
                  <a:pt x="12337" y="8151"/>
                </a:lnTo>
                <a:lnTo>
                  <a:pt x="12386" y="8151"/>
                </a:lnTo>
                <a:lnTo>
                  <a:pt x="12459" y="8127"/>
                </a:lnTo>
                <a:lnTo>
                  <a:pt x="12459" y="8516"/>
                </a:lnTo>
                <a:lnTo>
                  <a:pt x="12264" y="8395"/>
                </a:lnTo>
                <a:lnTo>
                  <a:pt x="11972" y="8249"/>
                </a:lnTo>
                <a:lnTo>
                  <a:pt x="11826" y="8200"/>
                </a:lnTo>
                <a:lnTo>
                  <a:pt x="11680" y="8176"/>
                </a:lnTo>
                <a:lnTo>
                  <a:pt x="11656" y="7859"/>
                </a:lnTo>
                <a:close/>
                <a:moveTo>
                  <a:pt x="11680" y="8468"/>
                </a:moveTo>
                <a:lnTo>
                  <a:pt x="11777" y="8589"/>
                </a:lnTo>
                <a:lnTo>
                  <a:pt x="11899" y="8662"/>
                </a:lnTo>
                <a:lnTo>
                  <a:pt x="12191" y="8857"/>
                </a:lnTo>
                <a:lnTo>
                  <a:pt x="12337" y="8954"/>
                </a:lnTo>
                <a:lnTo>
                  <a:pt x="12118" y="8979"/>
                </a:lnTo>
                <a:lnTo>
                  <a:pt x="11875" y="8954"/>
                </a:lnTo>
                <a:lnTo>
                  <a:pt x="11631" y="8954"/>
                </a:lnTo>
                <a:lnTo>
                  <a:pt x="11656" y="8711"/>
                </a:lnTo>
                <a:lnTo>
                  <a:pt x="11680" y="8468"/>
                </a:lnTo>
                <a:close/>
                <a:moveTo>
                  <a:pt x="5694" y="8735"/>
                </a:moveTo>
                <a:lnTo>
                  <a:pt x="5694" y="8954"/>
                </a:lnTo>
                <a:lnTo>
                  <a:pt x="5719" y="9198"/>
                </a:lnTo>
                <a:lnTo>
                  <a:pt x="5427" y="9222"/>
                </a:lnTo>
                <a:lnTo>
                  <a:pt x="5159" y="9271"/>
                </a:lnTo>
                <a:lnTo>
                  <a:pt x="5110" y="9003"/>
                </a:lnTo>
                <a:lnTo>
                  <a:pt x="5110" y="8760"/>
                </a:lnTo>
                <a:lnTo>
                  <a:pt x="5402" y="8760"/>
                </a:lnTo>
                <a:lnTo>
                  <a:pt x="5694" y="8735"/>
                </a:lnTo>
                <a:close/>
                <a:moveTo>
                  <a:pt x="5208" y="9514"/>
                </a:moveTo>
                <a:lnTo>
                  <a:pt x="5792" y="9563"/>
                </a:lnTo>
                <a:lnTo>
                  <a:pt x="5840" y="9757"/>
                </a:lnTo>
                <a:lnTo>
                  <a:pt x="5913" y="9952"/>
                </a:lnTo>
                <a:lnTo>
                  <a:pt x="5354" y="9952"/>
                </a:lnTo>
                <a:lnTo>
                  <a:pt x="5256" y="9733"/>
                </a:lnTo>
                <a:lnTo>
                  <a:pt x="5208" y="9514"/>
                </a:lnTo>
                <a:close/>
                <a:moveTo>
                  <a:pt x="11583" y="9222"/>
                </a:moveTo>
                <a:lnTo>
                  <a:pt x="11680" y="9271"/>
                </a:lnTo>
                <a:lnTo>
                  <a:pt x="11777" y="9319"/>
                </a:lnTo>
                <a:lnTo>
                  <a:pt x="11996" y="9368"/>
                </a:lnTo>
                <a:lnTo>
                  <a:pt x="12167" y="9392"/>
                </a:lnTo>
                <a:lnTo>
                  <a:pt x="12386" y="9392"/>
                </a:lnTo>
                <a:lnTo>
                  <a:pt x="12288" y="9782"/>
                </a:lnTo>
                <a:lnTo>
                  <a:pt x="12167" y="10147"/>
                </a:lnTo>
                <a:lnTo>
                  <a:pt x="12142" y="10098"/>
                </a:lnTo>
                <a:lnTo>
                  <a:pt x="12118" y="10049"/>
                </a:lnTo>
                <a:lnTo>
                  <a:pt x="12021" y="9952"/>
                </a:lnTo>
                <a:lnTo>
                  <a:pt x="11777" y="9830"/>
                </a:lnTo>
                <a:lnTo>
                  <a:pt x="11607" y="9757"/>
                </a:lnTo>
                <a:lnTo>
                  <a:pt x="11437" y="9684"/>
                </a:lnTo>
                <a:lnTo>
                  <a:pt x="11510" y="9465"/>
                </a:lnTo>
                <a:lnTo>
                  <a:pt x="11583" y="9222"/>
                </a:lnTo>
                <a:close/>
                <a:moveTo>
                  <a:pt x="11339" y="9952"/>
                </a:moveTo>
                <a:lnTo>
                  <a:pt x="11461" y="10025"/>
                </a:lnTo>
                <a:lnTo>
                  <a:pt x="11607" y="10122"/>
                </a:lnTo>
                <a:lnTo>
                  <a:pt x="11850" y="10268"/>
                </a:lnTo>
                <a:lnTo>
                  <a:pt x="11972" y="10293"/>
                </a:lnTo>
                <a:lnTo>
                  <a:pt x="12118" y="10293"/>
                </a:lnTo>
                <a:lnTo>
                  <a:pt x="11996" y="10512"/>
                </a:lnTo>
                <a:lnTo>
                  <a:pt x="11875" y="10731"/>
                </a:lnTo>
                <a:lnTo>
                  <a:pt x="11753" y="10609"/>
                </a:lnTo>
                <a:lnTo>
                  <a:pt x="11656" y="10487"/>
                </a:lnTo>
                <a:lnTo>
                  <a:pt x="11510" y="10390"/>
                </a:lnTo>
                <a:lnTo>
                  <a:pt x="11364" y="10317"/>
                </a:lnTo>
                <a:lnTo>
                  <a:pt x="11266" y="10293"/>
                </a:lnTo>
                <a:lnTo>
                  <a:pt x="11169" y="10268"/>
                </a:lnTo>
                <a:lnTo>
                  <a:pt x="11339" y="9952"/>
                </a:lnTo>
                <a:close/>
                <a:moveTo>
                  <a:pt x="6132" y="10341"/>
                </a:moveTo>
                <a:lnTo>
                  <a:pt x="6327" y="10585"/>
                </a:lnTo>
                <a:lnTo>
                  <a:pt x="6059" y="10658"/>
                </a:lnTo>
                <a:lnTo>
                  <a:pt x="5792" y="10755"/>
                </a:lnTo>
                <a:lnTo>
                  <a:pt x="5670" y="10560"/>
                </a:lnTo>
                <a:lnTo>
                  <a:pt x="5548" y="10366"/>
                </a:lnTo>
                <a:lnTo>
                  <a:pt x="5548" y="10366"/>
                </a:lnTo>
                <a:lnTo>
                  <a:pt x="5840" y="10390"/>
                </a:lnTo>
                <a:lnTo>
                  <a:pt x="5986" y="10390"/>
                </a:lnTo>
                <a:lnTo>
                  <a:pt x="6132" y="10341"/>
                </a:lnTo>
                <a:close/>
                <a:moveTo>
                  <a:pt x="8663" y="5986"/>
                </a:moveTo>
                <a:lnTo>
                  <a:pt x="8857" y="6010"/>
                </a:lnTo>
                <a:lnTo>
                  <a:pt x="9076" y="6059"/>
                </a:lnTo>
                <a:lnTo>
                  <a:pt x="9490" y="6181"/>
                </a:lnTo>
                <a:lnTo>
                  <a:pt x="9855" y="6327"/>
                </a:lnTo>
                <a:lnTo>
                  <a:pt x="10123" y="6473"/>
                </a:lnTo>
                <a:lnTo>
                  <a:pt x="10342" y="6643"/>
                </a:lnTo>
                <a:lnTo>
                  <a:pt x="10561" y="6813"/>
                </a:lnTo>
                <a:lnTo>
                  <a:pt x="10731" y="7032"/>
                </a:lnTo>
                <a:lnTo>
                  <a:pt x="10877" y="7251"/>
                </a:lnTo>
                <a:lnTo>
                  <a:pt x="10999" y="7494"/>
                </a:lnTo>
                <a:lnTo>
                  <a:pt x="11096" y="7762"/>
                </a:lnTo>
                <a:lnTo>
                  <a:pt x="11145" y="8054"/>
                </a:lnTo>
                <a:lnTo>
                  <a:pt x="11193" y="8297"/>
                </a:lnTo>
                <a:lnTo>
                  <a:pt x="11193" y="8565"/>
                </a:lnTo>
                <a:lnTo>
                  <a:pt x="11169" y="8833"/>
                </a:lnTo>
                <a:lnTo>
                  <a:pt x="11120" y="9076"/>
                </a:lnTo>
                <a:lnTo>
                  <a:pt x="11072" y="9319"/>
                </a:lnTo>
                <a:lnTo>
                  <a:pt x="10974" y="9538"/>
                </a:lnTo>
                <a:lnTo>
                  <a:pt x="10853" y="9757"/>
                </a:lnTo>
                <a:lnTo>
                  <a:pt x="10731" y="9976"/>
                </a:lnTo>
                <a:lnTo>
                  <a:pt x="10561" y="10171"/>
                </a:lnTo>
                <a:lnTo>
                  <a:pt x="10390" y="10341"/>
                </a:lnTo>
                <a:lnTo>
                  <a:pt x="10220" y="10512"/>
                </a:lnTo>
                <a:lnTo>
                  <a:pt x="10001" y="10658"/>
                </a:lnTo>
                <a:lnTo>
                  <a:pt x="9782" y="10779"/>
                </a:lnTo>
                <a:lnTo>
                  <a:pt x="9563" y="10877"/>
                </a:lnTo>
                <a:lnTo>
                  <a:pt x="9320" y="10974"/>
                </a:lnTo>
                <a:lnTo>
                  <a:pt x="9052" y="11023"/>
                </a:lnTo>
                <a:lnTo>
                  <a:pt x="8833" y="11047"/>
                </a:lnTo>
                <a:lnTo>
                  <a:pt x="8590" y="11071"/>
                </a:lnTo>
                <a:lnTo>
                  <a:pt x="8371" y="11047"/>
                </a:lnTo>
                <a:lnTo>
                  <a:pt x="8127" y="10998"/>
                </a:lnTo>
                <a:lnTo>
                  <a:pt x="7908" y="10950"/>
                </a:lnTo>
                <a:lnTo>
                  <a:pt x="7714" y="10877"/>
                </a:lnTo>
                <a:lnTo>
                  <a:pt x="7495" y="10779"/>
                </a:lnTo>
                <a:lnTo>
                  <a:pt x="7300" y="10658"/>
                </a:lnTo>
                <a:lnTo>
                  <a:pt x="7130" y="10536"/>
                </a:lnTo>
                <a:lnTo>
                  <a:pt x="6960" y="10390"/>
                </a:lnTo>
                <a:lnTo>
                  <a:pt x="6814" y="10220"/>
                </a:lnTo>
                <a:lnTo>
                  <a:pt x="6668" y="10049"/>
                </a:lnTo>
                <a:lnTo>
                  <a:pt x="6546" y="9855"/>
                </a:lnTo>
                <a:lnTo>
                  <a:pt x="6449" y="9660"/>
                </a:lnTo>
                <a:lnTo>
                  <a:pt x="6351" y="9441"/>
                </a:lnTo>
                <a:lnTo>
                  <a:pt x="6303" y="9222"/>
                </a:lnTo>
                <a:lnTo>
                  <a:pt x="6254" y="8979"/>
                </a:lnTo>
                <a:lnTo>
                  <a:pt x="6230" y="8735"/>
                </a:lnTo>
                <a:lnTo>
                  <a:pt x="6254" y="8468"/>
                </a:lnTo>
                <a:lnTo>
                  <a:pt x="6254" y="8224"/>
                </a:lnTo>
                <a:lnTo>
                  <a:pt x="6303" y="7981"/>
                </a:lnTo>
                <a:lnTo>
                  <a:pt x="6376" y="7738"/>
                </a:lnTo>
                <a:lnTo>
                  <a:pt x="6449" y="7519"/>
                </a:lnTo>
                <a:lnTo>
                  <a:pt x="6546" y="7300"/>
                </a:lnTo>
                <a:lnTo>
                  <a:pt x="6668" y="7057"/>
                </a:lnTo>
                <a:lnTo>
                  <a:pt x="6814" y="6838"/>
                </a:lnTo>
                <a:lnTo>
                  <a:pt x="6984" y="6667"/>
                </a:lnTo>
                <a:lnTo>
                  <a:pt x="7154" y="6521"/>
                </a:lnTo>
                <a:lnTo>
                  <a:pt x="7373" y="6400"/>
                </a:lnTo>
                <a:lnTo>
                  <a:pt x="7592" y="6302"/>
                </a:lnTo>
                <a:lnTo>
                  <a:pt x="7811" y="6205"/>
                </a:lnTo>
                <a:lnTo>
                  <a:pt x="8079" y="6156"/>
                </a:lnTo>
                <a:lnTo>
                  <a:pt x="8127" y="6132"/>
                </a:lnTo>
                <a:lnTo>
                  <a:pt x="8176" y="6108"/>
                </a:lnTo>
                <a:lnTo>
                  <a:pt x="8225" y="6059"/>
                </a:lnTo>
                <a:lnTo>
                  <a:pt x="8249" y="6010"/>
                </a:lnTo>
                <a:lnTo>
                  <a:pt x="8444" y="5986"/>
                </a:lnTo>
                <a:close/>
                <a:moveTo>
                  <a:pt x="6643" y="10877"/>
                </a:moveTo>
                <a:lnTo>
                  <a:pt x="6814" y="11023"/>
                </a:lnTo>
                <a:lnTo>
                  <a:pt x="7008" y="11144"/>
                </a:lnTo>
                <a:lnTo>
                  <a:pt x="6765" y="11315"/>
                </a:lnTo>
                <a:lnTo>
                  <a:pt x="6522" y="11461"/>
                </a:lnTo>
                <a:lnTo>
                  <a:pt x="6497" y="11485"/>
                </a:lnTo>
                <a:lnTo>
                  <a:pt x="6303" y="11290"/>
                </a:lnTo>
                <a:lnTo>
                  <a:pt x="6108" y="11120"/>
                </a:lnTo>
                <a:lnTo>
                  <a:pt x="6327" y="10998"/>
                </a:lnTo>
                <a:lnTo>
                  <a:pt x="6643" y="10877"/>
                </a:lnTo>
                <a:close/>
                <a:moveTo>
                  <a:pt x="11047" y="10414"/>
                </a:moveTo>
                <a:lnTo>
                  <a:pt x="11169" y="10560"/>
                </a:lnTo>
                <a:lnTo>
                  <a:pt x="11388" y="10755"/>
                </a:lnTo>
                <a:lnTo>
                  <a:pt x="11607" y="10974"/>
                </a:lnTo>
                <a:lnTo>
                  <a:pt x="11656" y="11071"/>
                </a:lnTo>
                <a:lnTo>
                  <a:pt x="11461" y="11315"/>
                </a:lnTo>
                <a:lnTo>
                  <a:pt x="11242" y="11534"/>
                </a:lnTo>
                <a:lnTo>
                  <a:pt x="10999" y="11728"/>
                </a:lnTo>
                <a:lnTo>
                  <a:pt x="10731" y="11899"/>
                </a:lnTo>
                <a:lnTo>
                  <a:pt x="10707" y="11801"/>
                </a:lnTo>
                <a:lnTo>
                  <a:pt x="10682" y="11680"/>
                </a:lnTo>
                <a:lnTo>
                  <a:pt x="10585" y="11485"/>
                </a:lnTo>
                <a:lnTo>
                  <a:pt x="10463" y="11315"/>
                </a:lnTo>
                <a:lnTo>
                  <a:pt x="10317" y="11144"/>
                </a:lnTo>
                <a:lnTo>
                  <a:pt x="10634" y="10901"/>
                </a:lnTo>
                <a:lnTo>
                  <a:pt x="10707" y="11217"/>
                </a:lnTo>
                <a:lnTo>
                  <a:pt x="10731" y="11485"/>
                </a:lnTo>
                <a:lnTo>
                  <a:pt x="10780" y="11607"/>
                </a:lnTo>
                <a:lnTo>
                  <a:pt x="10828" y="11704"/>
                </a:lnTo>
                <a:lnTo>
                  <a:pt x="10853" y="11753"/>
                </a:lnTo>
                <a:lnTo>
                  <a:pt x="10926" y="11753"/>
                </a:lnTo>
                <a:lnTo>
                  <a:pt x="10950" y="11704"/>
                </a:lnTo>
                <a:lnTo>
                  <a:pt x="10999" y="11607"/>
                </a:lnTo>
                <a:lnTo>
                  <a:pt x="10974" y="11485"/>
                </a:lnTo>
                <a:lnTo>
                  <a:pt x="10926" y="11242"/>
                </a:lnTo>
                <a:lnTo>
                  <a:pt x="10828" y="11023"/>
                </a:lnTo>
                <a:lnTo>
                  <a:pt x="10731" y="10828"/>
                </a:lnTo>
                <a:lnTo>
                  <a:pt x="10901" y="10633"/>
                </a:lnTo>
                <a:lnTo>
                  <a:pt x="11047" y="10414"/>
                </a:lnTo>
                <a:close/>
                <a:moveTo>
                  <a:pt x="7252" y="11290"/>
                </a:moveTo>
                <a:lnTo>
                  <a:pt x="7446" y="11363"/>
                </a:lnTo>
                <a:lnTo>
                  <a:pt x="7641" y="11461"/>
                </a:lnTo>
                <a:lnTo>
                  <a:pt x="7568" y="11534"/>
                </a:lnTo>
                <a:lnTo>
                  <a:pt x="7422" y="11753"/>
                </a:lnTo>
                <a:lnTo>
                  <a:pt x="7276" y="11947"/>
                </a:lnTo>
                <a:lnTo>
                  <a:pt x="7033" y="11826"/>
                </a:lnTo>
                <a:lnTo>
                  <a:pt x="6789" y="11680"/>
                </a:lnTo>
                <a:lnTo>
                  <a:pt x="6911" y="11607"/>
                </a:lnTo>
                <a:lnTo>
                  <a:pt x="7033" y="11509"/>
                </a:lnTo>
                <a:lnTo>
                  <a:pt x="7252" y="11290"/>
                </a:lnTo>
                <a:close/>
                <a:moveTo>
                  <a:pt x="7908" y="11534"/>
                </a:moveTo>
                <a:lnTo>
                  <a:pt x="8200" y="11582"/>
                </a:lnTo>
                <a:lnTo>
                  <a:pt x="8127" y="11923"/>
                </a:lnTo>
                <a:lnTo>
                  <a:pt x="8127" y="12093"/>
                </a:lnTo>
                <a:lnTo>
                  <a:pt x="8127" y="12264"/>
                </a:lnTo>
                <a:lnTo>
                  <a:pt x="7884" y="12191"/>
                </a:lnTo>
                <a:lnTo>
                  <a:pt x="7641" y="12118"/>
                </a:lnTo>
                <a:lnTo>
                  <a:pt x="7738" y="11947"/>
                </a:lnTo>
                <a:lnTo>
                  <a:pt x="7811" y="11753"/>
                </a:lnTo>
                <a:lnTo>
                  <a:pt x="7908" y="11534"/>
                </a:lnTo>
                <a:close/>
                <a:moveTo>
                  <a:pt x="10123" y="11266"/>
                </a:moveTo>
                <a:lnTo>
                  <a:pt x="10244" y="11631"/>
                </a:lnTo>
                <a:lnTo>
                  <a:pt x="10317" y="11850"/>
                </a:lnTo>
                <a:lnTo>
                  <a:pt x="10342" y="11972"/>
                </a:lnTo>
                <a:lnTo>
                  <a:pt x="10390" y="12069"/>
                </a:lnTo>
                <a:lnTo>
                  <a:pt x="10147" y="12191"/>
                </a:lnTo>
                <a:lnTo>
                  <a:pt x="9879" y="12264"/>
                </a:lnTo>
                <a:lnTo>
                  <a:pt x="9904" y="12093"/>
                </a:lnTo>
                <a:lnTo>
                  <a:pt x="9928" y="11923"/>
                </a:lnTo>
                <a:lnTo>
                  <a:pt x="9928" y="11655"/>
                </a:lnTo>
                <a:lnTo>
                  <a:pt x="9904" y="11388"/>
                </a:lnTo>
                <a:lnTo>
                  <a:pt x="10123" y="11266"/>
                </a:lnTo>
                <a:close/>
                <a:moveTo>
                  <a:pt x="8833" y="11631"/>
                </a:moveTo>
                <a:lnTo>
                  <a:pt x="8760" y="11850"/>
                </a:lnTo>
                <a:lnTo>
                  <a:pt x="8736" y="12045"/>
                </a:lnTo>
                <a:lnTo>
                  <a:pt x="8687" y="12337"/>
                </a:lnTo>
                <a:lnTo>
                  <a:pt x="8517" y="12337"/>
                </a:lnTo>
                <a:lnTo>
                  <a:pt x="8541" y="11972"/>
                </a:lnTo>
                <a:lnTo>
                  <a:pt x="8541" y="11801"/>
                </a:lnTo>
                <a:lnTo>
                  <a:pt x="8541" y="11631"/>
                </a:lnTo>
                <a:close/>
                <a:moveTo>
                  <a:pt x="9660" y="11485"/>
                </a:moveTo>
                <a:lnTo>
                  <a:pt x="9612" y="11801"/>
                </a:lnTo>
                <a:lnTo>
                  <a:pt x="9563" y="12069"/>
                </a:lnTo>
                <a:lnTo>
                  <a:pt x="9539" y="12191"/>
                </a:lnTo>
                <a:lnTo>
                  <a:pt x="9563" y="12312"/>
                </a:lnTo>
                <a:lnTo>
                  <a:pt x="9174" y="12361"/>
                </a:lnTo>
                <a:lnTo>
                  <a:pt x="9149" y="12361"/>
                </a:lnTo>
                <a:lnTo>
                  <a:pt x="9149" y="12166"/>
                </a:lnTo>
                <a:lnTo>
                  <a:pt x="9174" y="11874"/>
                </a:lnTo>
                <a:lnTo>
                  <a:pt x="9174" y="11582"/>
                </a:lnTo>
                <a:lnTo>
                  <a:pt x="9222" y="11582"/>
                </a:lnTo>
                <a:lnTo>
                  <a:pt x="9441" y="11534"/>
                </a:lnTo>
                <a:lnTo>
                  <a:pt x="9660" y="11485"/>
                </a:lnTo>
                <a:close/>
                <a:moveTo>
                  <a:pt x="8517" y="4258"/>
                </a:moveTo>
                <a:lnTo>
                  <a:pt x="8225" y="4307"/>
                </a:lnTo>
                <a:lnTo>
                  <a:pt x="7957" y="4404"/>
                </a:lnTo>
                <a:lnTo>
                  <a:pt x="7690" y="4429"/>
                </a:lnTo>
                <a:lnTo>
                  <a:pt x="7422" y="4502"/>
                </a:lnTo>
                <a:lnTo>
                  <a:pt x="7154" y="4623"/>
                </a:lnTo>
                <a:lnTo>
                  <a:pt x="6911" y="4745"/>
                </a:lnTo>
                <a:lnTo>
                  <a:pt x="6668" y="4915"/>
                </a:lnTo>
                <a:lnTo>
                  <a:pt x="6424" y="5110"/>
                </a:lnTo>
                <a:lnTo>
                  <a:pt x="6205" y="5329"/>
                </a:lnTo>
                <a:lnTo>
                  <a:pt x="6011" y="5548"/>
                </a:lnTo>
                <a:lnTo>
                  <a:pt x="5792" y="5791"/>
                </a:lnTo>
                <a:lnTo>
                  <a:pt x="5621" y="6035"/>
                </a:lnTo>
                <a:lnTo>
                  <a:pt x="5281" y="6546"/>
                </a:lnTo>
                <a:lnTo>
                  <a:pt x="5013" y="7057"/>
                </a:lnTo>
                <a:lnTo>
                  <a:pt x="4818" y="7543"/>
                </a:lnTo>
                <a:lnTo>
                  <a:pt x="4697" y="7932"/>
                </a:lnTo>
                <a:lnTo>
                  <a:pt x="4648" y="8297"/>
                </a:lnTo>
                <a:lnTo>
                  <a:pt x="4624" y="8662"/>
                </a:lnTo>
                <a:lnTo>
                  <a:pt x="4624" y="9027"/>
                </a:lnTo>
                <a:lnTo>
                  <a:pt x="4672" y="9392"/>
                </a:lnTo>
                <a:lnTo>
                  <a:pt x="4745" y="9757"/>
                </a:lnTo>
                <a:lnTo>
                  <a:pt x="4867" y="10098"/>
                </a:lnTo>
                <a:lnTo>
                  <a:pt x="5013" y="10414"/>
                </a:lnTo>
                <a:lnTo>
                  <a:pt x="5183" y="10731"/>
                </a:lnTo>
                <a:lnTo>
                  <a:pt x="5402" y="11047"/>
                </a:lnTo>
                <a:lnTo>
                  <a:pt x="5621" y="11315"/>
                </a:lnTo>
                <a:lnTo>
                  <a:pt x="5889" y="11582"/>
                </a:lnTo>
                <a:lnTo>
                  <a:pt x="6157" y="11826"/>
                </a:lnTo>
                <a:lnTo>
                  <a:pt x="6449" y="12069"/>
                </a:lnTo>
                <a:lnTo>
                  <a:pt x="6765" y="12264"/>
                </a:lnTo>
                <a:lnTo>
                  <a:pt x="7106" y="12434"/>
                </a:lnTo>
                <a:lnTo>
                  <a:pt x="7446" y="12580"/>
                </a:lnTo>
                <a:lnTo>
                  <a:pt x="7787" y="12677"/>
                </a:lnTo>
                <a:lnTo>
                  <a:pt x="8127" y="12775"/>
                </a:lnTo>
                <a:lnTo>
                  <a:pt x="8492" y="12823"/>
                </a:lnTo>
                <a:lnTo>
                  <a:pt x="8833" y="12848"/>
                </a:lnTo>
                <a:lnTo>
                  <a:pt x="9174" y="12872"/>
                </a:lnTo>
                <a:lnTo>
                  <a:pt x="9539" y="12823"/>
                </a:lnTo>
                <a:lnTo>
                  <a:pt x="9879" y="12775"/>
                </a:lnTo>
                <a:lnTo>
                  <a:pt x="10196" y="12702"/>
                </a:lnTo>
                <a:lnTo>
                  <a:pt x="10536" y="12580"/>
                </a:lnTo>
                <a:lnTo>
                  <a:pt x="10828" y="12434"/>
                </a:lnTo>
                <a:lnTo>
                  <a:pt x="11145" y="12264"/>
                </a:lnTo>
                <a:lnTo>
                  <a:pt x="11412" y="12045"/>
                </a:lnTo>
                <a:lnTo>
                  <a:pt x="11680" y="11826"/>
                </a:lnTo>
                <a:lnTo>
                  <a:pt x="11923" y="11558"/>
                </a:lnTo>
                <a:lnTo>
                  <a:pt x="12167" y="11266"/>
                </a:lnTo>
                <a:lnTo>
                  <a:pt x="12337" y="10974"/>
                </a:lnTo>
                <a:lnTo>
                  <a:pt x="12507" y="10658"/>
                </a:lnTo>
                <a:lnTo>
                  <a:pt x="12653" y="10317"/>
                </a:lnTo>
                <a:lnTo>
                  <a:pt x="12775" y="9976"/>
                </a:lnTo>
                <a:lnTo>
                  <a:pt x="12872" y="9611"/>
                </a:lnTo>
                <a:lnTo>
                  <a:pt x="12921" y="9246"/>
                </a:lnTo>
                <a:lnTo>
                  <a:pt x="12970" y="8881"/>
                </a:lnTo>
                <a:lnTo>
                  <a:pt x="12994" y="8516"/>
                </a:lnTo>
                <a:lnTo>
                  <a:pt x="12970" y="8151"/>
                </a:lnTo>
                <a:lnTo>
                  <a:pt x="12945" y="7786"/>
                </a:lnTo>
                <a:lnTo>
                  <a:pt x="12872" y="7446"/>
                </a:lnTo>
                <a:lnTo>
                  <a:pt x="12751" y="7105"/>
                </a:lnTo>
                <a:lnTo>
                  <a:pt x="12629" y="6765"/>
                </a:lnTo>
                <a:lnTo>
                  <a:pt x="12459" y="6448"/>
                </a:lnTo>
                <a:lnTo>
                  <a:pt x="12264" y="6156"/>
                </a:lnTo>
                <a:lnTo>
                  <a:pt x="12045" y="5864"/>
                </a:lnTo>
                <a:lnTo>
                  <a:pt x="11656" y="5499"/>
                </a:lnTo>
                <a:lnTo>
                  <a:pt x="11193" y="5134"/>
                </a:lnTo>
                <a:lnTo>
                  <a:pt x="10950" y="4964"/>
                </a:lnTo>
                <a:lnTo>
                  <a:pt x="10707" y="4818"/>
                </a:lnTo>
                <a:lnTo>
                  <a:pt x="10439" y="4672"/>
                </a:lnTo>
                <a:lnTo>
                  <a:pt x="10171" y="4550"/>
                </a:lnTo>
                <a:lnTo>
                  <a:pt x="9904" y="4453"/>
                </a:lnTo>
                <a:lnTo>
                  <a:pt x="9636" y="4356"/>
                </a:lnTo>
                <a:lnTo>
                  <a:pt x="9344" y="4307"/>
                </a:lnTo>
                <a:lnTo>
                  <a:pt x="9076" y="4258"/>
                </a:lnTo>
                <a:close/>
                <a:moveTo>
                  <a:pt x="7519" y="487"/>
                </a:moveTo>
                <a:lnTo>
                  <a:pt x="7787" y="511"/>
                </a:lnTo>
                <a:lnTo>
                  <a:pt x="8590" y="511"/>
                </a:lnTo>
                <a:lnTo>
                  <a:pt x="9271" y="560"/>
                </a:lnTo>
                <a:lnTo>
                  <a:pt x="9612" y="584"/>
                </a:lnTo>
                <a:lnTo>
                  <a:pt x="9952" y="584"/>
                </a:lnTo>
                <a:lnTo>
                  <a:pt x="9928" y="779"/>
                </a:lnTo>
                <a:lnTo>
                  <a:pt x="9952" y="949"/>
                </a:lnTo>
                <a:lnTo>
                  <a:pt x="9636" y="852"/>
                </a:lnTo>
                <a:lnTo>
                  <a:pt x="9466" y="827"/>
                </a:lnTo>
                <a:lnTo>
                  <a:pt x="9295" y="803"/>
                </a:lnTo>
                <a:lnTo>
                  <a:pt x="9149" y="803"/>
                </a:lnTo>
                <a:lnTo>
                  <a:pt x="9003" y="852"/>
                </a:lnTo>
                <a:lnTo>
                  <a:pt x="8857" y="900"/>
                </a:lnTo>
                <a:lnTo>
                  <a:pt x="8736" y="998"/>
                </a:lnTo>
                <a:lnTo>
                  <a:pt x="8711" y="1046"/>
                </a:lnTo>
                <a:lnTo>
                  <a:pt x="8711" y="1095"/>
                </a:lnTo>
                <a:lnTo>
                  <a:pt x="8760" y="1119"/>
                </a:lnTo>
                <a:lnTo>
                  <a:pt x="8784" y="1144"/>
                </a:lnTo>
                <a:lnTo>
                  <a:pt x="9125" y="1144"/>
                </a:lnTo>
                <a:lnTo>
                  <a:pt x="9417" y="1168"/>
                </a:lnTo>
                <a:lnTo>
                  <a:pt x="9709" y="1241"/>
                </a:lnTo>
                <a:lnTo>
                  <a:pt x="10001" y="1363"/>
                </a:lnTo>
                <a:lnTo>
                  <a:pt x="10025" y="1533"/>
                </a:lnTo>
                <a:lnTo>
                  <a:pt x="10025" y="1533"/>
                </a:lnTo>
                <a:lnTo>
                  <a:pt x="9782" y="1509"/>
                </a:lnTo>
                <a:lnTo>
                  <a:pt x="9076" y="1484"/>
                </a:lnTo>
                <a:lnTo>
                  <a:pt x="8833" y="1436"/>
                </a:lnTo>
                <a:lnTo>
                  <a:pt x="8711" y="1460"/>
                </a:lnTo>
                <a:lnTo>
                  <a:pt x="8590" y="1509"/>
                </a:lnTo>
                <a:lnTo>
                  <a:pt x="8541" y="1557"/>
                </a:lnTo>
                <a:lnTo>
                  <a:pt x="8541" y="1606"/>
                </a:lnTo>
                <a:lnTo>
                  <a:pt x="8614" y="1703"/>
                </a:lnTo>
                <a:lnTo>
                  <a:pt x="8687" y="1801"/>
                </a:lnTo>
                <a:lnTo>
                  <a:pt x="8809" y="1849"/>
                </a:lnTo>
                <a:lnTo>
                  <a:pt x="8930" y="1898"/>
                </a:lnTo>
                <a:lnTo>
                  <a:pt x="9174" y="1922"/>
                </a:lnTo>
                <a:lnTo>
                  <a:pt x="9417" y="1947"/>
                </a:lnTo>
                <a:lnTo>
                  <a:pt x="9733" y="1995"/>
                </a:lnTo>
                <a:lnTo>
                  <a:pt x="10098" y="2044"/>
                </a:lnTo>
                <a:lnTo>
                  <a:pt x="10147" y="2409"/>
                </a:lnTo>
                <a:lnTo>
                  <a:pt x="9952" y="2360"/>
                </a:lnTo>
                <a:lnTo>
                  <a:pt x="9782" y="2312"/>
                </a:lnTo>
                <a:lnTo>
                  <a:pt x="9417" y="2263"/>
                </a:lnTo>
                <a:lnTo>
                  <a:pt x="9149" y="2214"/>
                </a:lnTo>
                <a:lnTo>
                  <a:pt x="8882" y="2214"/>
                </a:lnTo>
                <a:lnTo>
                  <a:pt x="8833" y="2239"/>
                </a:lnTo>
                <a:lnTo>
                  <a:pt x="8809" y="2263"/>
                </a:lnTo>
                <a:lnTo>
                  <a:pt x="8809" y="2312"/>
                </a:lnTo>
                <a:lnTo>
                  <a:pt x="8809" y="2336"/>
                </a:lnTo>
                <a:lnTo>
                  <a:pt x="8882" y="2458"/>
                </a:lnTo>
                <a:lnTo>
                  <a:pt x="8979" y="2555"/>
                </a:lnTo>
                <a:lnTo>
                  <a:pt x="9101" y="2628"/>
                </a:lnTo>
                <a:lnTo>
                  <a:pt x="9247" y="2652"/>
                </a:lnTo>
                <a:lnTo>
                  <a:pt x="9636" y="2750"/>
                </a:lnTo>
                <a:lnTo>
                  <a:pt x="10025" y="2798"/>
                </a:lnTo>
                <a:lnTo>
                  <a:pt x="10171" y="2798"/>
                </a:lnTo>
                <a:lnTo>
                  <a:pt x="10220" y="2750"/>
                </a:lnTo>
                <a:lnTo>
                  <a:pt x="10244" y="2725"/>
                </a:lnTo>
                <a:lnTo>
                  <a:pt x="10317" y="2871"/>
                </a:lnTo>
                <a:lnTo>
                  <a:pt x="10366" y="2944"/>
                </a:lnTo>
                <a:lnTo>
                  <a:pt x="10439" y="2993"/>
                </a:lnTo>
                <a:lnTo>
                  <a:pt x="10585" y="2993"/>
                </a:lnTo>
                <a:lnTo>
                  <a:pt x="10877" y="3066"/>
                </a:lnTo>
                <a:lnTo>
                  <a:pt x="11145" y="3188"/>
                </a:lnTo>
                <a:lnTo>
                  <a:pt x="11388" y="3334"/>
                </a:lnTo>
                <a:lnTo>
                  <a:pt x="11631" y="3504"/>
                </a:lnTo>
                <a:lnTo>
                  <a:pt x="11704" y="3528"/>
                </a:lnTo>
                <a:lnTo>
                  <a:pt x="11753" y="3553"/>
                </a:lnTo>
                <a:lnTo>
                  <a:pt x="11875" y="3553"/>
                </a:lnTo>
                <a:lnTo>
                  <a:pt x="11972" y="3480"/>
                </a:lnTo>
                <a:lnTo>
                  <a:pt x="12021" y="3382"/>
                </a:lnTo>
                <a:lnTo>
                  <a:pt x="12167" y="3309"/>
                </a:lnTo>
                <a:lnTo>
                  <a:pt x="12288" y="3212"/>
                </a:lnTo>
                <a:lnTo>
                  <a:pt x="12532" y="3017"/>
                </a:lnTo>
                <a:lnTo>
                  <a:pt x="13043" y="2652"/>
                </a:lnTo>
                <a:lnTo>
                  <a:pt x="13335" y="2458"/>
                </a:lnTo>
                <a:lnTo>
                  <a:pt x="13602" y="2336"/>
                </a:lnTo>
                <a:lnTo>
                  <a:pt x="13675" y="2287"/>
                </a:lnTo>
                <a:lnTo>
                  <a:pt x="13724" y="2239"/>
                </a:lnTo>
                <a:lnTo>
                  <a:pt x="13846" y="2312"/>
                </a:lnTo>
                <a:lnTo>
                  <a:pt x="14162" y="2555"/>
                </a:lnTo>
                <a:lnTo>
                  <a:pt x="14454" y="2823"/>
                </a:lnTo>
                <a:lnTo>
                  <a:pt x="14722" y="3090"/>
                </a:lnTo>
                <a:lnTo>
                  <a:pt x="14989" y="3358"/>
                </a:lnTo>
                <a:lnTo>
                  <a:pt x="15087" y="3504"/>
                </a:lnTo>
                <a:lnTo>
                  <a:pt x="15208" y="3626"/>
                </a:lnTo>
                <a:lnTo>
                  <a:pt x="14989" y="3869"/>
                </a:lnTo>
                <a:lnTo>
                  <a:pt x="14892" y="3747"/>
                </a:lnTo>
                <a:lnTo>
                  <a:pt x="14746" y="3626"/>
                </a:lnTo>
                <a:lnTo>
                  <a:pt x="14478" y="3431"/>
                </a:lnTo>
                <a:lnTo>
                  <a:pt x="14381" y="3334"/>
                </a:lnTo>
                <a:lnTo>
                  <a:pt x="14235" y="3261"/>
                </a:lnTo>
                <a:lnTo>
                  <a:pt x="14113" y="3212"/>
                </a:lnTo>
                <a:lnTo>
                  <a:pt x="13919" y="3212"/>
                </a:lnTo>
                <a:lnTo>
                  <a:pt x="13894" y="3261"/>
                </a:lnTo>
                <a:lnTo>
                  <a:pt x="13870" y="3309"/>
                </a:lnTo>
                <a:lnTo>
                  <a:pt x="13894" y="3358"/>
                </a:lnTo>
                <a:lnTo>
                  <a:pt x="13967" y="3455"/>
                </a:lnTo>
                <a:lnTo>
                  <a:pt x="14040" y="3553"/>
                </a:lnTo>
                <a:lnTo>
                  <a:pt x="14259" y="3723"/>
                </a:lnTo>
                <a:lnTo>
                  <a:pt x="14503" y="3966"/>
                </a:lnTo>
                <a:lnTo>
                  <a:pt x="14624" y="4064"/>
                </a:lnTo>
                <a:lnTo>
                  <a:pt x="14770" y="4161"/>
                </a:lnTo>
                <a:lnTo>
                  <a:pt x="14600" y="4429"/>
                </a:lnTo>
                <a:lnTo>
                  <a:pt x="14454" y="4283"/>
                </a:lnTo>
                <a:lnTo>
                  <a:pt x="14332" y="4137"/>
                </a:lnTo>
                <a:lnTo>
                  <a:pt x="14235" y="4015"/>
                </a:lnTo>
                <a:lnTo>
                  <a:pt x="14138" y="3893"/>
                </a:lnTo>
                <a:lnTo>
                  <a:pt x="14016" y="3820"/>
                </a:lnTo>
                <a:lnTo>
                  <a:pt x="13894" y="3747"/>
                </a:lnTo>
                <a:lnTo>
                  <a:pt x="13846" y="3747"/>
                </a:lnTo>
                <a:lnTo>
                  <a:pt x="13821" y="3772"/>
                </a:lnTo>
                <a:lnTo>
                  <a:pt x="13797" y="3820"/>
                </a:lnTo>
                <a:lnTo>
                  <a:pt x="13797" y="3845"/>
                </a:lnTo>
                <a:lnTo>
                  <a:pt x="13821" y="3991"/>
                </a:lnTo>
                <a:lnTo>
                  <a:pt x="13894" y="4137"/>
                </a:lnTo>
                <a:lnTo>
                  <a:pt x="14040" y="4429"/>
                </a:lnTo>
                <a:lnTo>
                  <a:pt x="14186" y="4623"/>
                </a:lnTo>
                <a:lnTo>
                  <a:pt x="14332" y="4794"/>
                </a:lnTo>
                <a:lnTo>
                  <a:pt x="14235" y="4964"/>
                </a:lnTo>
                <a:lnTo>
                  <a:pt x="14089" y="5159"/>
                </a:lnTo>
                <a:lnTo>
                  <a:pt x="13967" y="4964"/>
                </a:lnTo>
                <a:lnTo>
                  <a:pt x="13821" y="4769"/>
                </a:lnTo>
                <a:lnTo>
                  <a:pt x="13675" y="4599"/>
                </a:lnTo>
                <a:lnTo>
                  <a:pt x="13554" y="4380"/>
                </a:lnTo>
                <a:lnTo>
                  <a:pt x="13505" y="4331"/>
                </a:lnTo>
                <a:lnTo>
                  <a:pt x="13432" y="4307"/>
                </a:lnTo>
                <a:lnTo>
                  <a:pt x="13359" y="4307"/>
                </a:lnTo>
                <a:lnTo>
                  <a:pt x="13335" y="4356"/>
                </a:lnTo>
                <a:lnTo>
                  <a:pt x="13310" y="4380"/>
                </a:lnTo>
                <a:lnTo>
                  <a:pt x="13310" y="4526"/>
                </a:lnTo>
                <a:lnTo>
                  <a:pt x="13335" y="4648"/>
                </a:lnTo>
                <a:lnTo>
                  <a:pt x="13383" y="4769"/>
                </a:lnTo>
                <a:lnTo>
                  <a:pt x="13456" y="4891"/>
                </a:lnTo>
                <a:lnTo>
                  <a:pt x="13846" y="5548"/>
                </a:lnTo>
                <a:lnTo>
                  <a:pt x="13919" y="5597"/>
                </a:lnTo>
                <a:lnTo>
                  <a:pt x="13992" y="5621"/>
                </a:lnTo>
                <a:lnTo>
                  <a:pt x="14016" y="5645"/>
                </a:lnTo>
                <a:lnTo>
                  <a:pt x="14065" y="5670"/>
                </a:lnTo>
                <a:lnTo>
                  <a:pt x="14186" y="5986"/>
                </a:lnTo>
                <a:lnTo>
                  <a:pt x="14259" y="6302"/>
                </a:lnTo>
                <a:lnTo>
                  <a:pt x="14284" y="6497"/>
                </a:lnTo>
                <a:lnTo>
                  <a:pt x="14284" y="6692"/>
                </a:lnTo>
                <a:lnTo>
                  <a:pt x="14308" y="6886"/>
                </a:lnTo>
                <a:lnTo>
                  <a:pt x="14332" y="7081"/>
                </a:lnTo>
                <a:lnTo>
                  <a:pt x="14381" y="7154"/>
                </a:lnTo>
                <a:lnTo>
                  <a:pt x="14454" y="7203"/>
                </a:lnTo>
                <a:lnTo>
                  <a:pt x="14527" y="7227"/>
                </a:lnTo>
                <a:lnTo>
                  <a:pt x="14624" y="7227"/>
                </a:lnTo>
                <a:lnTo>
                  <a:pt x="14722" y="7276"/>
                </a:lnTo>
                <a:lnTo>
                  <a:pt x="14843" y="7300"/>
                </a:lnTo>
                <a:lnTo>
                  <a:pt x="15111" y="7348"/>
                </a:lnTo>
                <a:lnTo>
                  <a:pt x="15598" y="7373"/>
                </a:lnTo>
                <a:lnTo>
                  <a:pt x="15962" y="7446"/>
                </a:lnTo>
                <a:lnTo>
                  <a:pt x="16352" y="7519"/>
                </a:lnTo>
                <a:lnTo>
                  <a:pt x="16571" y="7592"/>
                </a:lnTo>
                <a:lnTo>
                  <a:pt x="16692" y="7640"/>
                </a:lnTo>
                <a:lnTo>
                  <a:pt x="16814" y="7640"/>
                </a:lnTo>
                <a:lnTo>
                  <a:pt x="16765" y="7957"/>
                </a:lnTo>
                <a:lnTo>
                  <a:pt x="16765" y="8249"/>
                </a:lnTo>
                <a:lnTo>
                  <a:pt x="16765" y="8857"/>
                </a:lnTo>
                <a:lnTo>
                  <a:pt x="16765" y="9344"/>
                </a:lnTo>
                <a:lnTo>
                  <a:pt x="16765" y="9587"/>
                </a:lnTo>
                <a:lnTo>
                  <a:pt x="16790" y="9855"/>
                </a:lnTo>
                <a:lnTo>
                  <a:pt x="16522" y="9855"/>
                </a:lnTo>
                <a:lnTo>
                  <a:pt x="16571" y="9757"/>
                </a:lnTo>
                <a:lnTo>
                  <a:pt x="16546" y="9636"/>
                </a:lnTo>
                <a:lnTo>
                  <a:pt x="16522" y="9417"/>
                </a:lnTo>
                <a:lnTo>
                  <a:pt x="16473" y="9125"/>
                </a:lnTo>
                <a:lnTo>
                  <a:pt x="16449" y="9003"/>
                </a:lnTo>
                <a:lnTo>
                  <a:pt x="16400" y="8857"/>
                </a:lnTo>
                <a:lnTo>
                  <a:pt x="16376" y="8833"/>
                </a:lnTo>
                <a:lnTo>
                  <a:pt x="16327" y="8808"/>
                </a:lnTo>
                <a:lnTo>
                  <a:pt x="16279" y="8833"/>
                </a:lnTo>
                <a:lnTo>
                  <a:pt x="16254" y="8857"/>
                </a:lnTo>
                <a:lnTo>
                  <a:pt x="16206" y="9003"/>
                </a:lnTo>
                <a:lnTo>
                  <a:pt x="16181" y="9125"/>
                </a:lnTo>
                <a:lnTo>
                  <a:pt x="16133" y="9417"/>
                </a:lnTo>
                <a:lnTo>
                  <a:pt x="16133" y="9660"/>
                </a:lnTo>
                <a:lnTo>
                  <a:pt x="16157" y="9782"/>
                </a:lnTo>
                <a:lnTo>
                  <a:pt x="16206" y="9903"/>
                </a:lnTo>
                <a:lnTo>
                  <a:pt x="15768" y="9928"/>
                </a:lnTo>
                <a:lnTo>
                  <a:pt x="15671" y="9928"/>
                </a:lnTo>
                <a:lnTo>
                  <a:pt x="15719" y="9806"/>
                </a:lnTo>
                <a:lnTo>
                  <a:pt x="15768" y="9538"/>
                </a:lnTo>
                <a:lnTo>
                  <a:pt x="15841" y="9246"/>
                </a:lnTo>
                <a:lnTo>
                  <a:pt x="15865" y="8954"/>
                </a:lnTo>
                <a:lnTo>
                  <a:pt x="15841" y="8906"/>
                </a:lnTo>
                <a:lnTo>
                  <a:pt x="15817" y="8881"/>
                </a:lnTo>
                <a:lnTo>
                  <a:pt x="15744" y="8808"/>
                </a:lnTo>
                <a:lnTo>
                  <a:pt x="15671" y="8808"/>
                </a:lnTo>
                <a:lnTo>
                  <a:pt x="15622" y="8857"/>
                </a:lnTo>
                <a:lnTo>
                  <a:pt x="15573" y="8930"/>
                </a:lnTo>
                <a:lnTo>
                  <a:pt x="15427" y="9441"/>
                </a:lnTo>
                <a:lnTo>
                  <a:pt x="15330" y="9709"/>
                </a:lnTo>
                <a:lnTo>
                  <a:pt x="15330" y="9830"/>
                </a:lnTo>
                <a:lnTo>
                  <a:pt x="15330" y="9903"/>
                </a:lnTo>
                <a:lnTo>
                  <a:pt x="15354" y="9928"/>
                </a:lnTo>
                <a:lnTo>
                  <a:pt x="15135" y="9952"/>
                </a:lnTo>
                <a:lnTo>
                  <a:pt x="14916" y="9976"/>
                </a:lnTo>
                <a:lnTo>
                  <a:pt x="14965" y="9636"/>
                </a:lnTo>
                <a:lnTo>
                  <a:pt x="14989" y="9344"/>
                </a:lnTo>
                <a:lnTo>
                  <a:pt x="14989" y="9173"/>
                </a:lnTo>
                <a:lnTo>
                  <a:pt x="14941" y="9027"/>
                </a:lnTo>
                <a:lnTo>
                  <a:pt x="14916" y="8979"/>
                </a:lnTo>
                <a:lnTo>
                  <a:pt x="14868" y="8954"/>
                </a:lnTo>
                <a:lnTo>
                  <a:pt x="14819" y="8954"/>
                </a:lnTo>
                <a:lnTo>
                  <a:pt x="14770" y="8979"/>
                </a:lnTo>
                <a:lnTo>
                  <a:pt x="14697" y="9100"/>
                </a:lnTo>
                <a:lnTo>
                  <a:pt x="14649" y="9198"/>
                </a:lnTo>
                <a:lnTo>
                  <a:pt x="14600" y="9465"/>
                </a:lnTo>
                <a:lnTo>
                  <a:pt x="14405" y="10171"/>
                </a:lnTo>
                <a:lnTo>
                  <a:pt x="14405" y="10244"/>
                </a:lnTo>
                <a:lnTo>
                  <a:pt x="14430" y="10317"/>
                </a:lnTo>
                <a:lnTo>
                  <a:pt x="14284" y="10585"/>
                </a:lnTo>
                <a:lnTo>
                  <a:pt x="14162" y="10877"/>
                </a:lnTo>
                <a:lnTo>
                  <a:pt x="14065" y="11047"/>
                </a:lnTo>
                <a:lnTo>
                  <a:pt x="13943" y="11193"/>
                </a:lnTo>
                <a:lnTo>
                  <a:pt x="13724" y="11461"/>
                </a:lnTo>
                <a:lnTo>
                  <a:pt x="13675" y="11558"/>
                </a:lnTo>
                <a:lnTo>
                  <a:pt x="13675" y="11631"/>
                </a:lnTo>
                <a:lnTo>
                  <a:pt x="13675" y="11704"/>
                </a:lnTo>
                <a:lnTo>
                  <a:pt x="13724" y="11753"/>
                </a:lnTo>
                <a:lnTo>
                  <a:pt x="13773" y="11801"/>
                </a:lnTo>
                <a:lnTo>
                  <a:pt x="13846" y="11826"/>
                </a:lnTo>
                <a:lnTo>
                  <a:pt x="13919" y="11826"/>
                </a:lnTo>
                <a:lnTo>
                  <a:pt x="13992" y="11777"/>
                </a:lnTo>
                <a:lnTo>
                  <a:pt x="14113" y="11972"/>
                </a:lnTo>
                <a:lnTo>
                  <a:pt x="14259" y="12142"/>
                </a:lnTo>
                <a:lnTo>
                  <a:pt x="14551" y="12507"/>
                </a:lnTo>
                <a:lnTo>
                  <a:pt x="14868" y="12945"/>
                </a:lnTo>
                <a:lnTo>
                  <a:pt x="15135" y="13407"/>
                </a:lnTo>
                <a:lnTo>
                  <a:pt x="14941" y="13651"/>
                </a:lnTo>
                <a:lnTo>
                  <a:pt x="14722" y="13894"/>
                </a:lnTo>
                <a:lnTo>
                  <a:pt x="14284" y="14332"/>
                </a:lnTo>
                <a:lnTo>
                  <a:pt x="13943" y="14673"/>
                </a:lnTo>
                <a:lnTo>
                  <a:pt x="13773" y="14843"/>
                </a:lnTo>
                <a:lnTo>
                  <a:pt x="13627" y="15038"/>
                </a:lnTo>
                <a:lnTo>
                  <a:pt x="13383" y="14867"/>
                </a:lnTo>
                <a:lnTo>
                  <a:pt x="13578" y="14794"/>
                </a:lnTo>
                <a:lnTo>
                  <a:pt x="13748" y="14673"/>
                </a:lnTo>
                <a:lnTo>
                  <a:pt x="14040" y="14478"/>
                </a:lnTo>
                <a:lnTo>
                  <a:pt x="14113" y="14429"/>
                </a:lnTo>
                <a:lnTo>
                  <a:pt x="14138" y="14356"/>
                </a:lnTo>
                <a:lnTo>
                  <a:pt x="14138" y="14283"/>
                </a:lnTo>
                <a:lnTo>
                  <a:pt x="14113" y="14235"/>
                </a:lnTo>
                <a:lnTo>
                  <a:pt x="14065" y="14186"/>
                </a:lnTo>
                <a:lnTo>
                  <a:pt x="14016" y="14162"/>
                </a:lnTo>
                <a:lnTo>
                  <a:pt x="13943" y="14137"/>
                </a:lnTo>
                <a:lnTo>
                  <a:pt x="13870" y="14162"/>
                </a:lnTo>
                <a:lnTo>
                  <a:pt x="13602" y="14308"/>
                </a:lnTo>
                <a:lnTo>
                  <a:pt x="13335" y="14478"/>
                </a:lnTo>
                <a:lnTo>
                  <a:pt x="13043" y="14624"/>
                </a:lnTo>
                <a:lnTo>
                  <a:pt x="12897" y="14527"/>
                </a:lnTo>
                <a:lnTo>
                  <a:pt x="12945" y="14502"/>
                </a:lnTo>
                <a:lnTo>
                  <a:pt x="13213" y="14332"/>
                </a:lnTo>
                <a:lnTo>
                  <a:pt x="13310" y="14210"/>
                </a:lnTo>
                <a:lnTo>
                  <a:pt x="13383" y="14113"/>
                </a:lnTo>
                <a:lnTo>
                  <a:pt x="13408" y="14040"/>
                </a:lnTo>
                <a:lnTo>
                  <a:pt x="13408" y="13967"/>
                </a:lnTo>
                <a:lnTo>
                  <a:pt x="13383" y="13918"/>
                </a:lnTo>
                <a:lnTo>
                  <a:pt x="13359" y="13845"/>
                </a:lnTo>
                <a:lnTo>
                  <a:pt x="13310" y="13821"/>
                </a:lnTo>
                <a:lnTo>
                  <a:pt x="13237" y="13797"/>
                </a:lnTo>
                <a:lnTo>
                  <a:pt x="13189" y="13797"/>
                </a:lnTo>
                <a:lnTo>
                  <a:pt x="13116" y="13821"/>
                </a:lnTo>
                <a:lnTo>
                  <a:pt x="13018" y="13894"/>
                </a:lnTo>
                <a:lnTo>
                  <a:pt x="12921" y="13991"/>
                </a:lnTo>
                <a:lnTo>
                  <a:pt x="12799" y="14089"/>
                </a:lnTo>
                <a:lnTo>
                  <a:pt x="12702" y="14162"/>
                </a:lnTo>
                <a:lnTo>
                  <a:pt x="12556" y="14283"/>
                </a:lnTo>
                <a:lnTo>
                  <a:pt x="12264" y="14040"/>
                </a:lnTo>
                <a:lnTo>
                  <a:pt x="12532" y="13870"/>
                </a:lnTo>
                <a:lnTo>
                  <a:pt x="12653" y="13797"/>
                </a:lnTo>
                <a:lnTo>
                  <a:pt x="12799" y="13699"/>
                </a:lnTo>
                <a:lnTo>
                  <a:pt x="12848" y="13651"/>
                </a:lnTo>
                <a:lnTo>
                  <a:pt x="12897" y="13578"/>
                </a:lnTo>
                <a:lnTo>
                  <a:pt x="12921" y="13505"/>
                </a:lnTo>
                <a:lnTo>
                  <a:pt x="12897" y="13432"/>
                </a:lnTo>
                <a:lnTo>
                  <a:pt x="12872" y="13359"/>
                </a:lnTo>
                <a:lnTo>
                  <a:pt x="12824" y="13334"/>
                </a:lnTo>
                <a:lnTo>
                  <a:pt x="12702" y="13334"/>
                </a:lnTo>
                <a:lnTo>
                  <a:pt x="12556" y="13407"/>
                </a:lnTo>
                <a:lnTo>
                  <a:pt x="12459" y="13480"/>
                </a:lnTo>
                <a:lnTo>
                  <a:pt x="12167" y="13651"/>
                </a:lnTo>
                <a:lnTo>
                  <a:pt x="11899" y="13821"/>
                </a:lnTo>
                <a:lnTo>
                  <a:pt x="11777" y="13797"/>
                </a:lnTo>
                <a:lnTo>
                  <a:pt x="11680" y="13772"/>
                </a:lnTo>
                <a:lnTo>
                  <a:pt x="11607" y="13797"/>
                </a:lnTo>
                <a:lnTo>
                  <a:pt x="11558" y="13845"/>
                </a:lnTo>
                <a:lnTo>
                  <a:pt x="11510" y="13821"/>
                </a:lnTo>
                <a:lnTo>
                  <a:pt x="11437" y="13845"/>
                </a:lnTo>
                <a:lnTo>
                  <a:pt x="11388" y="13845"/>
                </a:lnTo>
                <a:lnTo>
                  <a:pt x="11266" y="13918"/>
                </a:lnTo>
                <a:lnTo>
                  <a:pt x="11120" y="14016"/>
                </a:lnTo>
                <a:lnTo>
                  <a:pt x="10974" y="14064"/>
                </a:lnTo>
                <a:lnTo>
                  <a:pt x="10682" y="14137"/>
                </a:lnTo>
                <a:lnTo>
                  <a:pt x="10536" y="14186"/>
                </a:lnTo>
                <a:lnTo>
                  <a:pt x="10415" y="14283"/>
                </a:lnTo>
                <a:lnTo>
                  <a:pt x="10269" y="14283"/>
                </a:lnTo>
                <a:lnTo>
                  <a:pt x="10220" y="14332"/>
                </a:lnTo>
                <a:lnTo>
                  <a:pt x="10171" y="14405"/>
                </a:lnTo>
                <a:lnTo>
                  <a:pt x="10171" y="14429"/>
                </a:lnTo>
                <a:lnTo>
                  <a:pt x="10123" y="14429"/>
                </a:lnTo>
                <a:lnTo>
                  <a:pt x="10001" y="14478"/>
                </a:lnTo>
                <a:lnTo>
                  <a:pt x="9879" y="14527"/>
                </a:lnTo>
                <a:lnTo>
                  <a:pt x="9636" y="14648"/>
                </a:lnTo>
                <a:lnTo>
                  <a:pt x="9514" y="14697"/>
                </a:lnTo>
                <a:lnTo>
                  <a:pt x="9393" y="14721"/>
                </a:lnTo>
                <a:lnTo>
                  <a:pt x="9271" y="14746"/>
                </a:lnTo>
                <a:lnTo>
                  <a:pt x="9149" y="14794"/>
                </a:lnTo>
                <a:lnTo>
                  <a:pt x="9101" y="14867"/>
                </a:lnTo>
                <a:lnTo>
                  <a:pt x="9101" y="14892"/>
                </a:lnTo>
                <a:lnTo>
                  <a:pt x="9125" y="14940"/>
                </a:lnTo>
                <a:lnTo>
                  <a:pt x="9198" y="15013"/>
                </a:lnTo>
                <a:lnTo>
                  <a:pt x="9295" y="15062"/>
                </a:lnTo>
                <a:lnTo>
                  <a:pt x="9417" y="15086"/>
                </a:lnTo>
                <a:lnTo>
                  <a:pt x="9539" y="15062"/>
                </a:lnTo>
                <a:lnTo>
                  <a:pt x="9685" y="15038"/>
                </a:lnTo>
                <a:lnTo>
                  <a:pt x="9831" y="14989"/>
                </a:lnTo>
                <a:lnTo>
                  <a:pt x="10098" y="14843"/>
                </a:lnTo>
                <a:lnTo>
                  <a:pt x="10074" y="14989"/>
                </a:lnTo>
                <a:lnTo>
                  <a:pt x="9879" y="15086"/>
                </a:lnTo>
                <a:lnTo>
                  <a:pt x="9660" y="15208"/>
                </a:lnTo>
                <a:lnTo>
                  <a:pt x="9417" y="15281"/>
                </a:lnTo>
                <a:lnTo>
                  <a:pt x="9295" y="15330"/>
                </a:lnTo>
                <a:lnTo>
                  <a:pt x="9198" y="15403"/>
                </a:lnTo>
                <a:lnTo>
                  <a:pt x="9174" y="15476"/>
                </a:lnTo>
                <a:lnTo>
                  <a:pt x="9198" y="15500"/>
                </a:lnTo>
                <a:lnTo>
                  <a:pt x="9198" y="15548"/>
                </a:lnTo>
                <a:lnTo>
                  <a:pt x="9271" y="15597"/>
                </a:lnTo>
                <a:lnTo>
                  <a:pt x="9344" y="15621"/>
                </a:lnTo>
                <a:lnTo>
                  <a:pt x="9417" y="15646"/>
                </a:lnTo>
                <a:lnTo>
                  <a:pt x="9514" y="15621"/>
                </a:lnTo>
                <a:lnTo>
                  <a:pt x="9685" y="15597"/>
                </a:lnTo>
                <a:lnTo>
                  <a:pt x="9831" y="15548"/>
                </a:lnTo>
                <a:lnTo>
                  <a:pt x="10001" y="15476"/>
                </a:lnTo>
                <a:lnTo>
                  <a:pt x="9977" y="15767"/>
                </a:lnTo>
                <a:lnTo>
                  <a:pt x="9952" y="15792"/>
                </a:lnTo>
                <a:lnTo>
                  <a:pt x="9904" y="15816"/>
                </a:lnTo>
                <a:lnTo>
                  <a:pt x="9636" y="15913"/>
                </a:lnTo>
                <a:lnTo>
                  <a:pt x="9368" y="15986"/>
                </a:lnTo>
                <a:lnTo>
                  <a:pt x="9198" y="16011"/>
                </a:lnTo>
                <a:lnTo>
                  <a:pt x="9125" y="16059"/>
                </a:lnTo>
                <a:lnTo>
                  <a:pt x="9101" y="16084"/>
                </a:lnTo>
                <a:lnTo>
                  <a:pt x="9076" y="16108"/>
                </a:lnTo>
                <a:lnTo>
                  <a:pt x="9076" y="16181"/>
                </a:lnTo>
                <a:lnTo>
                  <a:pt x="9101" y="16205"/>
                </a:lnTo>
                <a:lnTo>
                  <a:pt x="9198" y="16254"/>
                </a:lnTo>
                <a:lnTo>
                  <a:pt x="9295" y="16303"/>
                </a:lnTo>
                <a:lnTo>
                  <a:pt x="9636" y="16303"/>
                </a:lnTo>
                <a:lnTo>
                  <a:pt x="9855" y="16230"/>
                </a:lnTo>
                <a:lnTo>
                  <a:pt x="9831" y="16424"/>
                </a:lnTo>
                <a:lnTo>
                  <a:pt x="9831" y="16643"/>
                </a:lnTo>
                <a:lnTo>
                  <a:pt x="9271" y="16668"/>
                </a:lnTo>
                <a:lnTo>
                  <a:pt x="8711" y="16692"/>
                </a:lnTo>
                <a:lnTo>
                  <a:pt x="7981" y="16692"/>
                </a:lnTo>
                <a:lnTo>
                  <a:pt x="7738" y="16716"/>
                </a:lnTo>
                <a:lnTo>
                  <a:pt x="7763" y="16595"/>
                </a:lnTo>
                <a:lnTo>
                  <a:pt x="7763" y="16449"/>
                </a:lnTo>
                <a:lnTo>
                  <a:pt x="7738" y="16181"/>
                </a:lnTo>
                <a:lnTo>
                  <a:pt x="7641" y="15694"/>
                </a:lnTo>
                <a:lnTo>
                  <a:pt x="7592" y="15330"/>
                </a:lnTo>
                <a:lnTo>
                  <a:pt x="7519" y="14892"/>
                </a:lnTo>
                <a:lnTo>
                  <a:pt x="7471" y="14673"/>
                </a:lnTo>
                <a:lnTo>
                  <a:pt x="7373" y="14502"/>
                </a:lnTo>
                <a:lnTo>
                  <a:pt x="7276" y="14356"/>
                </a:lnTo>
                <a:lnTo>
                  <a:pt x="7203" y="14308"/>
                </a:lnTo>
                <a:lnTo>
                  <a:pt x="7130" y="14259"/>
                </a:lnTo>
                <a:lnTo>
                  <a:pt x="7033" y="14259"/>
                </a:lnTo>
                <a:lnTo>
                  <a:pt x="6960" y="14283"/>
                </a:lnTo>
                <a:lnTo>
                  <a:pt x="6716" y="14210"/>
                </a:lnTo>
                <a:lnTo>
                  <a:pt x="6497" y="14137"/>
                </a:lnTo>
                <a:lnTo>
                  <a:pt x="6327" y="14064"/>
                </a:lnTo>
                <a:lnTo>
                  <a:pt x="6157" y="13991"/>
                </a:lnTo>
                <a:lnTo>
                  <a:pt x="5986" y="13918"/>
                </a:lnTo>
                <a:lnTo>
                  <a:pt x="5816" y="13845"/>
                </a:lnTo>
                <a:lnTo>
                  <a:pt x="5743" y="13772"/>
                </a:lnTo>
                <a:lnTo>
                  <a:pt x="5646" y="13724"/>
                </a:lnTo>
                <a:lnTo>
                  <a:pt x="5597" y="13699"/>
                </a:lnTo>
                <a:lnTo>
                  <a:pt x="5548" y="13724"/>
                </a:lnTo>
                <a:lnTo>
                  <a:pt x="5500" y="13748"/>
                </a:lnTo>
                <a:lnTo>
                  <a:pt x="5427" y="13772"/>
                </a:lnTo>
                <a:lnTo>
                  <a:pt x="5062" y="13602"/>
                </a:lnTo>
                <a:lnTo>
                  <a:pt x="4843" y="13505"/>
                </a:lnTo>
                <a:lnTo>
                  <a:pt x="4721" y="13480"/>
                </a:lnTo>
                <a:lnTo>
                  <a:pt x="4648" y="13480"/>
                </a:lnTo>
                <a:lnTo>
                  <a:pt x="4599" y="13505"/>
                </a:lnTo>
                <a:lnTo>
                  <a:pt x="4551" y="13529"/>
                </a:lnTo>
                <a:lnTo>
                  <a:pt x="4526" y="13602"/>
                </a:lnTo>
                <a:lnTo>
                  <a:pt x="4551" y="13651"/>
                </a:lnTo>
                <a:lnTo>
                  <a:pt x="4575" y="13724"/>
                </a:lnTo>
                <a:lnTo>
                  <a:pt x="4672" y="13821"/>
                </a:lnTo>
                <a:lnTo>
                  <a:pt x="4916" y="13967"/>
                </a:lnTo>
                <a:lnTo>
                  <a:pt x="5135" y="14113"/>
                </a:lnTo>
                <a:lnTo>
                  <a:pt x="4989" y="14283"/>
                </a:lnTo>
                <a:lnTo>
                  <a:pt x="4940" y="14210"/>
                </a:lnTo>
                <a:lnTo>
                  <a:pt x="4891" y="14137"/>
                </a:lnTo>
                <a:lnTo>
                  <a:pt x="4843" y="14113"/>
                </a:lnTo>
                <a:lnTo>
                  <a:pt x="4794" y="14113"/>
                </a:lnTo>
                <a:lnTo>
                  <a:pt x="4672" y="14089"/>
                </a:lnTo>
                <a:lnTo>
                  <a:pt x="4526" y="14064"/>
                </a:lnTo>
                <a:lnTo>
                  <a:pt x="4380" y="13991"/>
                </a:lnTo>
                <a:lnTo>
                  <a:pt x="4259" y="13918"/>
                </a:lnTo>
                <a:lnTo>
                  <a:pt x="4137" y="13821"/>
                </a:lnTo>
                <a:lnTo>
                  <a:pt x="4015" y="13748"/>
                </a:lnTo>
                <a:lnTo>
                  <a:pt x="3894" y="13699"/>
                </a:lnTo>
                <a:lnTo>
                  <a:pt x="3821" y="13699"/>
                </a:lnTo>
                <a:lnTo>
                  <a:pt x="3796" y="13724"/>
                </a:lnTo>
                <a:lnTo>
                  <a:pt x="3772" y="13772"/>
                </a:lnTo>
                <a:lnTo>
                  <a:pt x="3772" y="13870"/>
                </a:lnTo>
                <a:lnTo>
                  <a:pt x="3796" y="13943"/>
                </a:lnTo>
                <a:lnTo>
                  <a:pt x="3845" y="14040"/>
                </a:lnTo>
                <a:lnTo>
                  <a:pt x="3894" y="14113"/>
                </a:lnTo>
                <a:lnTo>
                  <a:pt x="4015" y="14235"/>
                </a:lnTo>
                <a:lnTo>
                  <a:pt x="4186" y="14332"/>
                </a:lnTo>
                <a:lnTo>
                  <a:pt x="4307" y="14405"/>
                </a:lnTo>
                <a:lnTo>
                  <a:pt x="4453" y="14478"/>
                </a:lnTo>
                <a:lnTo>
                  <a:pt x="4599" y="14502"/>
                </a:lnTo>
                <a:lnTo>
                  <a:pt x="4745" y="14502"/>
                </a:lnTo>
                <a:lnTo>
                  <a:pt x="4380" y="14819"/>
                </a:lnTo>
                <a:lnTo>
                  <a:pt x="4356" y="14746"/>
                </a:lnTo>
                <a:lnTo>
                  <a:pt x="4307" y="14697"/>
                </a:lnTo>
                <a:lnTo>
                  <a:pt x="4259" y="14673"/>
                </a:lnTo>
                <a:lnTo>
                  <a:pt x="4186" y="14648"/>
                </a:lnTo>
                <a:lnTo>
                  <a:pt x="4088" y="14648"/>
                </a:lnTo>
                <a:lnTo>
                  <a:pt x="3991" y="14600"/>
                </a:lnTo>
                <a:lnTo>
                  <a:pt x="3845" y="14502"/>
                </a:lnTo>
                <a:lnTo>
                  <a:pt x="3675" y="14356"/>
                </a:lnTo>
                <a:lnTo>
                  <a:pt x="3626" y="14332"/>
                </a:lnTo>
                <a:lnTo>
                  <a:pt x="3577" y="14308"/>
                </a:lnTo>
                <a:lnTo>
                  <a:pt x="3529" y="14283"/>
                </a:lnTo>
                <a:lnTo>
                  <a:pt x="3480" y="14259"/>
                </a:lnTo>
                <a:lnTo>
                  <a:pt x="3431" y="14259"/>
                </a:lnTo>
                <a:lnTo>
                  <a:pt x="3407" y="14283"/>
                </a:lnTo>
                <a:lnTo>
                  <a:pt x="3383" y="14405"/>
                </a:lnTo>
                <a:lnTo>
                  <a:pt x="3358" y="14478"/>
                </a:lnTo>
                <a:lnTo>
                  <a:pt x="3383" y="14551"/>
                </a:lnTo>
                <a:lnTo>
                  <a:pt x="3407" y="14624"/>
                </a:lnTo>
                <a:lnTo>
                  <a:pt x="3456" y="14697"/>
                </a:lnTo>
                <a:lnTo>
                  <a:pt x="3577" y="14819"/>
                </a:lnTo>
                <a:lnTo>
                  <a:pt x="3675" y="14916"/>
                </a:lnTo>
                <a:lnTo>
                  <a:pt x="3772" y="14989"/>
                </a:lnTo>
                <a:lnTo>
                  <a:pt x="3894" y="15038"/>
                </a:lnTo>
                <a:lnTo>
                  <a:pt x="4015" y="15086"/>
                </a:lnTo>
                <a:lnTo>
                  <a:pt x="3796" y="15208"/>
                </a:lnTo>
                <a:lnTo>
                  <a:pt x="3748" y="15159"/>
                </a:lnTo>
                <a:lnTo>
                  <a:pt x="3529" y="14989"/>
                </a:lnTo>
                <a:lnTo>
                  <a:pt x="3310" y="14819"/>
                </a:lnTo>
                <a:lnTo>
                  <a:pt x="2920" y="14429"/>
                </a:lnTo>
                <a:lnTo>
                  <a:pt x="2555" y="14064"/>
                </a:lnTo>
                <a:lnTo>
                  <a:pt x="2385" y="13845"/>
                </a:lnTo>
                <a:lnTo>
                  <a:pt x="2239" y="13626"/>
                </a:lnTo>
                <a:lnTo>
                  <a:pt x="2409" y="13456"/>
                </a:lnTo>
                <a:lnTo>
                  <a:pt x="2555" y="13237"/>
                </a:lnTo>
                <a:lnTo>
                  <a:pt x="2799" y="12848"/>
                </a:lnTo>
                <a:lnTo>
                  <a:pt x="3212" y="12312"/>
                </a:lnTo>
                <a:lnTo>
                  <a:pt x="3626" y="11801"/>
                </a:lnTo>
                <a:lnTo>
                  <a:pt x="3626" y="11777"/>
                </a:lnTo>
                <a:lnTo>
                  <a:pt x="3723" y="11704"/>
                </a:lnTo>
                <a:lnTo>
                  <a:pt x="3748" y="11607"/>
                </a:lnTo>
                <a:lnTo>
                  <a:pt x="3772" y="11558"/>
                </a:lnTo>
                <a:lnTo>
                  <a:pt x="3748" y="11485"/>
                </a:lnTo>
                <a:lnTo>
                  <a:pt x="3723" y="11436"/>
                </a:lnTo>
                <a:lnTo>
                  <a:pt x="3675" y="11388"/>
                </a:lnTo>
                <a:lnTo>
                  <a:pt x="3529" y="11266"/>
                </a:lnTo>
                <a:lnTo>
                  <a:pt x="3407" y="11096"/>
                </a:lnTo>
                <a:lnTo>
                  <a:pt x="3164" y="10779"/>
                </a:lnTo>
                <a:lnTo>
                  <a:pt x="3018" y="10536"/>
                </a:lnTo>
                <a:lnTo>
                  <a:pt x="3018" y="10463"/>
                </a:lnTo>
                <a:lnTo>
                  <a:pt x="2993" y="10366"/>
                </a:lnTo>
                <a:lnTo>
                  <a:pt x="2945" y="10293"/>
                </a:lnTo>
                <a:lnTo>
                  <a:pt x="2872" y="10244"/>
                </a:lnTo>
                <a:lnTo>
                  <a:pt x="2774" y="10220"/>
                </a:lnTo>
                <a:lnTo>
                  <a:pt x="1704" y="10122"/>
                </a:lnTo>
                <a:lnTo>
                  <a:pt x="1144" y="10074"/>
                </a:lnTo>
                <a:lnTo>
                  <a:pt x="876" y="10025"/>
                </a:lnTo>
                <a:lnTo>
                  <a:pt x="633" y="9952"/>
                </a:lnTo>
                <a:lnTo>
                  <a:pt x="633" y="9830"/>
                </a:lnTo>
                <a:lnTo>
                  <a:pt x="609" y="9709"/>
                </a:lnTo>
                <a:lnTo>
                  <a:pt x="584" y="9587"/>
                </a:lnTo>
                <a:lnTo>
                  <a:pt x="560" y="9441"/>
                </a:lnTo>
                <a:lnTo>
                  <a:pt x="536" y="9052"/>
                </a:lnTo>
                <a:lnTo>
                  <a:pt x="560" y="8638"/>
                </a:lnTo>
                <a:lnTo>
                  <a:pt x="584" y="8395"/>
                </a:lnTo>
                <a:lnTo>
                  <a:pt x="609" y="8127"/>
                </a:lnTo>
                <a:lnTo>
                  <a:pt x="633" y="7835"/>
                </a:lnTo>
                <a:lnTo>
                  <a:pt x="633" y="7689"/>
                </a:lnTo>
                <a:lnTo>
                  <a:pt x="609" y="7567"/>
                </a:lnTo>
                <a:lnTo>
                  <a:pt x="803" y="7519"/>
                </a:lnTo>
                <a:lnTo>
                  <a:pt x="1217" y="7421"/>
                </a:lnTo>
                <a:lnTo>
                  <a:pt x="1095" y="7592"/>
                </a:lnTo>
                <a:lnTo>
                  <a:pt x="998" y="7762"/>
                </a:lnTo>
                <a:lnTo>
                  <a:pt x="876" y="8103"/>
                </a:lnTo>
                <a:lnTo>
                  <a:pt x="876" y="8151"/>
                </a:lnTo>
                <a:lnTo>
                  <a:pt x="876" y="8224"/>
                </a:lnTo>
                <a:lnTo>
                  <a:pt x="901" y="8273"/>
                </a:lnTo>
                <a:lnTo>
                  <a:pt x="925" y="8297"/>
                </a:lnTo>
                <a:lnTo>
                  <a:pt x="1022" y="8370"/>
                </a:lnTo>
                <a:lnTo>
                  <a:pt x="1144" y="8370"/>
                </a:lnTo>
                <a:lnTo>
                  <a:pt x="1193" y="8346"/>
                </a:lnTo>
                <a:lnTo>
                  <a:pt x="1217" y="8297"/>
                </a:lnTo>
                <a:lnTo>
                  <a:pt x="1290" y="8224"/>
                </a:lnTo>
                <a:lnTo>
                  <a:pt x="1363" y="7981"/>
                </a:lnTo>
                <a:lnTo>
                  <a:pt x="1460" y="7738"/>
                </a:lnTo>
                <a:lnTo>
                  <a:pt x="1558" y="7543"/>
                </a:lnTo>
                <a:lnTo>
                  <a:pt x="1655" y="7348"/>
                </a:lnTo>
                <a:lnTo>
                  <a:pt x="1850" y="7348"/>
                </a:lnTo>
                <a:lnTo>
                  <a:pt x="1752" y="7519"/>
                </a:lnTo>
                <a:lnTo>
                  <a:pt x="1655" y="7689"/>
                </a:lnTo>
                <a:lnTo>
                  <a:pt x="1606" y="7884"/>
                </a:lnTo>
                <a:lnTo>
                  <a:pt x="1558" y="8054"/>
                </a:lnTo>
                <a:lnTo>
                  <a:pt x="1558" y="8127"/>
                </a:lnTo>
                <a:lnTo>
                  <a:pt x="1558" y="8176"/>
                </a:lnTo>
                <a:lnTo>
                  <a:pt x="1606" y="8224"/>
                </a:lnTo>
                <a:lnTo>
                  <a:pt x="1655" y="8273"/>
                </a:lnTo>
                <a:lnTo>
                  <a:pt x="1728" y="8322"/>
                </a:lnTo>
                <a:lnTo>
                  <a:pt x="1801" y="8297"/>
                </a:lnTo>
                <a:lnTo>
                  <a:pt x="1898" y="8249"/>
                </a:lnTo>
                <a:lnTo>
                  <a:pt x="1923" y="8200"/>
                </a:lnTo>
                <a:lnTo>
                  <a:pt x="1947" y="8151"/>
                </a:lnTo>
                <a:lnTo>
                  <a:pt x="1996" y="7908"/>
                </a:lnTo>
                <a:lnTo>
                  <a:pt x="2093" y="7689"/>
                </a:lnTo>
                <a:lnTo>
                  <a:pt x="2166" y="7519"/>
                </a:lnTo>
                <a:lnTo>
                  <a:pt x="2239" y="7324"/>
                </a:lnTo>
                <a:lnTo>
                  <a:pt x="2409" y="7324"/>
                </a:lnTo>
                <a:lnTo>
                  <a:pt x="2361" y="7494"/>
                </a:lnTo>
                <a:lnTo>
                  <a:pt x="2239" y="7762"/>
                </a:lnTo>
                <a:lnTo>
                  <a:pt x="2215" y="7908"/>
                </a:lnTo>
                <a:lnTo>
                  <a:pt x="2190" y="8054"/>
                </a:lnTo>
                <a:lnTo>
                  <a:pt x="2215" y="8127"/>
                </a:lnTo>
                <a:lnTo>
                  <a:pt x="2239" y="8176"/>
                </a:lnTo>
                <a:lnTo>
                  <a:pt x="2288" y="8200"/>
                </a:lnTo>
                <a:lnTo>
                  <a:pt x="2336" y="8224"/>
                </a:lnTo>
                <a:lnTo>
                  <a:pt x="2385" y="8249"/>
                </a:lnTo>
                <a:lnTo>
                  <a:pt x="2434" y="8224"/>
                </a:lnTo>
                <a:lnTo>
                  <a:pt x="2482" y="8200"/>
                </a:lnTo>
                <a:lnTo>
                  <a:pt x="2507" y="8151"/>
                </a:lnTo>
                <a:lnTo>
                  <a:pt x="2555" y="8030"/>
                </a:lnTo>
                <a:lnTo>
                  <a:pt x="2580" y="7908"/>
                </a:lnTo>
                <a:lnTo>
                  <a:pt x="2628" y="7665"/>
                </a:lnTo>
                <a:lnTo>
                  <a:pt x="2677" y="7494"/>
                </a:lnTo>
                <a:lnTo>
                  <a:pt x="2701" y="7300"/>
                </a:lnTo>
                <a:lnTo>
                  <a:pt x="2847" y="7276"/>
                </a:lnTo>
                <a:lnTo>
                  <a:pt x="2920" y="7251"/>
                </a:lnTo>
                <a:lnTo>
                  <a:pt x="2969" y="7203"/>
                </a:lnTo>
                <a:lnTo>
                  <a:pt x="2993" y="7154"/>
                </a:lnTo>
                <a:lnTo>
                  <a:pt x="2993" y="7081"/>
                </a:lnTo>
                <a:lnTo>
                  <a:pt x="3042" y="7008"/>
                </a:lnTo>
                <a:lnTo>
                  <a:pt x="3066" y="6935"/>
                </a:lnTo>
                <a:lnTo>
                  <a:pt x="3066" y="6765"/>
                </a:lnTo>
                <a:lnTo>
                  <a:pt x="3115" y="6594"/>
                </a:lnTo>
                <a:lnTo>
                  <a:pt x="3212" y="6278"/>
                </a:lnTo>
                <a:lnTo>
                  <a:pt x="3456" y="5670"/>
                </a:lnTo>
                <a:lnTo>
                  <a:pt x="3553" y="5597"/>
                </a:lnTo>
                <a:lnTo>
                  <a:pt x="3602" y="5475"/>
                </a:lnTo>
                <a:lnTo>
                  <a:pt x="3602" y="5426"/>
                </a:lnTo>
                <a:lnTo>
                  <a:pt x="3602" y="5353"/>
                </a:lnTo>
                <a:lnTo>
                  <a:pt x="3577" y="5305"/>
                </a:lnTo>
                <a:lnTo>
                  <a:pt x="3529" y="5232"/>
                </a:lnTo>
                <a:lnTo>
                  <a:pt x="3139" y="4842"/>
                </a:lnTo>
                <a:lnTo>
                  <a:pt x="2799" y="4429"/>
                </a:lnTo>
                <a:lnTo>
                  <a:pt x="2434" y="4015"/>
                </a:lnTo>
                <a:lnTo>
                  <a:pt x="2069" y="3626"/>
                </a:lnTo>
                <a:lnTo>
                  <a:pt x="2263" y="3480"/>
                </a:lnTo>
                <a:lnTo>
                  <a:pt x="2458" y="3285"/>
                </a:lnTo>
                <a:lnTo>
                  <a:pt x="2799" y="2871"/>
                </a:lnTo>
                <a:lnTo>
                  <a:pt x="2993" y="2677"/>
                </a:lnTo>
                <a:lnTo>
                  <a:pt x="3164" y="2482"/>
                </a:lnTo>
                <a:lnTo>
                  <a:pt x="3383" y="2336"/>
                </a:lnTo>
                <a:lnTo>
                  <a:pt x="3504" y="2287"/>
                </a:lnTo>
                <a:lnTo>
                  <a:pt x="3626" y="2239"/>
                </a:lnTo>
                <a:lnTo>
                  <a:pt x="3723" y="2190"/>
                </a:lnTo>
                <a:lnTo>
                  <a:pt x="3577" y="2287"/>
                </a:lnTo>
                <a:lnTo>
                  <a:pt x="3431" y="2409"/>
                </a:lnTo>
                <a:lnTo>
                  <a:pt x="3261" y="2579"/>
                </a:lnTo>
                <a:lnTo>
                  <a:pt x="3188" y="2677"/>
                </a:lnTo>
                <a:lnTo>
                  <a:pt x="3139" y="2750"/>
                </a:lnTo>
                <a:lnTo>
                  <a:pt x="3091" y="2847"/>
                </a:lnTo>
                <a:lnTo>
                  <a:pt x="3091" y="2944"/>
                </a:lnTo>
                <a:lnTo>
                  <a:pt x="3115" y="3017"/>
                </a:lnTo>
                <a:lnTo>
                  <a:pt x="3164" y="3066"/>
                </a:lnTo>
                <a:lnTo>
                  <a:pt x="3212" y="3115"/>
                </a:lnTo>
                <a:lnTo>
                  <a:pt x="3310" y="3090"/>
                </a:lnTo>
                <a:lnTo>
                  <a:pt x="3383" y="3066"/>
                </a:lnTo>
                <a:lnTo>
                  <a:pt x="3431" y="3017"/>
                </a:lnTo>
                <a:lnTo>
                  <a:pt x="3553" y="2871"/>
                </a:lnTo>
                <a:lnTo>
                  <a:pt x="3675" y="2701"/>
                </a:lnTo>
                <a:lnTo>
                  <a:pt x="3845" y="2555"/>
                </a:lnTo>
                <a:lnTo>
                  <a:pt x="4064" y="2433"/>
                </a:lnTo>
                <a:lnTo>
                  <a:pt x="4161" y="2482"/>
                </a:lnTo>
                <a:lnTo>
                  <a:pt x="4015" y="2579"/>
                </a:lnTo>
                <a:lnTo>
                  <a:pt x="3894" y="2677"/>
                </a:lnTo>
                <a:lnTo>
                  <a:pt x="3772" y="2798"/>
                </a:lnTo>
                <a:lnTo>
                  <a:pt x="3650" y="2944"/>
                </a:lnTo>
                <a:lnTo>
                  <a:pt x="3602" y="3017"/>
                </a:lnTo>
                <a:lnTo>
                  <a:pt x="3577" y="3115"/>
                </a:lnTo>
                <a:lnTo>
                  <a:pt x="3553" y="3188"/>
                </a:lnTo>
                <a:lnTo>
                  <a:pt x="3553" y="3285"/>
                </a:lnTo>
                <a:lnTo>
                  <a:pt x="3577" y="3334"/>
                </a:lnTo>
                <a:lnTo>
                  <a:pt x="3602" y="3358"/>
                </a:lnTo>
                <a:lnTo>
                  <a:pt x="3675" y="3407"/>
                </a:lnTo>
                <a:lnTo>
                  <a:pt x="3772" y="3407"/>
                </a:lnTo>
                <a:lnTo>
                  <a:pt x="3869" y="3358"/>
                </a:lnTo>
                <a:lnTo>
                  <a:pt x="3942" y="3261"/>
                </a:lnTo>
                <a:lnTo>
                  <a:pt x="3991" y="3139"/>
                </a:lnTo>
                <a:lnTo>
                  <a:pt x="4088" y="3017"/>
                </a:lnTo>
                <a:lnTo>
                  <a:pt x="4210" y="2920"/>
                </a:lnTo>
                <a:lnTo>
                  <a:pt x="4453" y="2677"/>
                </a:lnTo>
                <a:lnTo>
                  <a:pt x="4551" y="2774"/>
                </a:lnTo>
                <a:lnTo>
                  <a:pt x="4697" y="2871"/>
                </a:lnTo>
                <a:lnTo>
                  <a:pt x="4453" y="3017"/>
                </a:lnTo>
                <a:lnTo>
                  <a:pt x="4259" y="3139"/>
                </a:lnTo>
                <a:lnTo>
                  <a:pt x="4064" y="3285"/>
                </a:lnTo>
                <a:lnTo>
                  <a:pt x="3894" y="3455"/>
                </a:lnTo>
                <a:lnTo>
                  <a:pt x="3845" y="3553"/>
                </a:lnTo>
                <a:lnTo>
                  <a:pt x="3796" y="3650"/>
                </a:lnTo>
                <a:lnTo>
                  <a:pt x="3796" y="3747"/>
                </a:lnTo>
                <a:lnTo>
                  <a:pt x="3821" y="3869"/>
                </a:lnTo>
                <a:lnTo>
                  <a:pt x="3894" y="3918"/>
                </a:lnTo>
                <a:lnTo>
                  <a:pt x="3967" y="3942"/>
                </a:lnTo>
                <a:lnTo>
                  <a:pt x="4064" y="3918"/>
                </a:lnTo>
                <a:lnTo>
                  <a:pt x="4088" y="3893"/>
                </a:lnTo>
                <a:lnTo>
                  <a:pt x="4113" y="3869"/>
                </a:lnTo>
                <a:lnTo>
                  <a:pt x="4210" y="3723"/>
                </a:lnTo>
                <a:lnTo>
                  <a:pt x="4307" y="3577"/>
                </a:lnTo>
                <a:lnTo>
                  <a:pt x="4429" y="3480"/>
                </a:lnTo>
                <a:lnTo>
                  <a:pt x="4575" y="3382"/>
                </a:lnTo>
                <a:lnTo>
                  <a:pt x="4794" y="3236"/>
                </a:lnTo>
                <a:lnTo>
                  <a:pt x="5013" y="3090"/>
                </a:lnTo>
                <a:lnTo>
                  <a:pt x="5305" y="3285"/>
                </a:lnTo>
                <a:lnTo>
                  <a:pt x="4989" y="3504"/>
                </a:lnTo>
                <a:lnTo>
                  <a:pt x="4843" y="3601"/>
                </a:lnTo>
                <a:lnTo>
                  <a:pt x="4697" y="3723"/>
                </a:lnTo>
                <a:lnTo>
                  <a:pt x="4551" y="3869"/>
                </a:lnTo>
                <a:lnTo>
                  <a:pt x="4526" y="3942"/>
                </a:lnTo>
                <a:lnTo>
                  <a:pt x="4502" y="4015"/>
                </a:lnTo>
                <a:lnTo>
                  <a:pt x="4526" y="4064"/>
                </a:lnTo>
                <a:lnTo>
                  <a:pt x="4551" y="4112"/>
                </a:lnTo>
                <a:lnTo>
                  <a:pt x="4599" y="4137"/>
                </a:lnTo>
                <a:lnTo>
                  <a:pt x="4672" y="4137"/>
                </a:lnTo>
                <a:lnTo>
                  <a:pt x="4721" y="4112"/>
                </a:lnTo>
                <a:lnTo>
                  <a:pt x="4770" y="4064"/>
                </a:lnTo>
                <a:lnTo>
                  <a:pt x="4867" y="3966"/>
                </a:lnTo>
                <a:lnTo>
                  <a:pt x="5013" y="3845"/>
                </a:lnTo>
                <a:lnTo>
                  <a:pt x="5183" y="3723"/>
                </a:lnTo>
                <a:lnTo>
                  <a:pt x="5354" y="3601"/>
                </a:lnTo>
                <a:lnTo>
                  <a:pt x="5548" y="3455"/>
                </a:lnTo>
                <a:lnTo>
                  <a:pt x="5597" y="3504"/>
                </a:lnTo>
                <a:lnTo>
                  <a:pt x="5694" y="3528"/>
                </a:lnTo>
                <a:lnTo>
                  <a:pt x="5767" y="3528"/>
                </a:lnTo>
                <a:lnTo>
                  <a:pt x="5840" y="3480"/>
                </a:lnTo>
                <a:lnTo>
                  <a:pt x="5889" y="3407"/>
                </a:lnTo>
                <a:lnTo>
                  <a:pt x="6181" y="3285"/>
                </a:lnTo>
                <a:lnTo>
                  <a:pt x="6449" y="3188"/>
                </a:lnTo>
                <a:lnTo>
                  <a:pt x="6765" y="3090"/>
                </a:lnTo>
                <a:lnTo>
                  <a:pt x="7033" y="3017"/>
                </a:lnTo>
                <a:lnTo>
                  <a:pt x="7106" y="2993"/>
                </a:lnTo>
                <a:lnTo>
                  <a:pt x="7154" y="2969"/>
                </a:lnTo>
                <a:lnTo>
                  <a:pt x="7203" y="2896"/>
                </a:lnTo>
                <a:lnTo>
                  <a:pt x="7227" y="2847"/>
                </a:lnTo>
                <a:lnTo>
                  <a:pt x="7276" y="2701"/>
                </a:lnTo>
                <a:lnTo>
                  <a:pt x="7325" y="2531"/>
                </a:lnTo>
                <a:lnTo>
                  <a:pt x="7373" y="2190"/>
                </a:lnTo>
                <a:lnTo>
                  <a:pt x="7398" y="1509"/>
                </a:lnTo>
                <a:lnTo>
                  <a:pt x="7495" y="998"/>
                </a:lnTo>
                <a:lnTo>
                  <a:pt x="7519" y="730"/>
                </a:lnTo>
                <a:lnTo>
                  <a:pt x="7519" y="608"/>
                </a:lnTo>
                <a:lnTo>
                  <a:pt x="7519" y="487"/>
                </a:lnTo>
                <a:close/>
                <a:moveTo>
                  <a:pt x="8030" y="0"/>
                </a:moveTo>
                <a:lnTo>
                  <a:pt x="7641" y="49"/>
                </a:lnTo>
                <a:lnTo>
                  <a:pt x="7471" y="73"/>
                </a:lnTo>
                <a:lnTo>
                  <a:pt x="7300" y="122"/>
                </a:lnTo>
                <a:lnTo>
                  <a:pt x="7252" y="146"/>
                </a:lnTo>
                <a:lnTo>
                  <a:pt x="7203" y="195"/>
                </a:lnTo>
                <a:lnTo>
                  <a:pt x="7179" y="243"/>
                </a:lnTo>
                <a:lnTo>
                  <a:pt x="7179" y="292"/>
                </a:lnTo>
                <a:lnTo>
                  <a:pt x="7106" y="414"/>
                </a:lnTo>
                <a:lnTo>
                  <a:pt x="7033" y="535"/>
                </a:lnTo>
                <a:lnTo>
                  <a:pt x="6984" y="681"/>
                </a:lnTo>
                <a:lnTo>
                  <a:pt x="6960" y="827"/>
                </a:lnTo>
                <a:lnTo>
                  <a:pt x="6935" y="1168"/>
                </a:lnTo>
                <a:lnTo>
                  <a:pt x="6887" y="1436"/>
                </a:lnTo>
                <a:lnTo>
                  <a:pt x="6789" y="2020"/>
                </a:lnTo>
                <a:lnTo>
                  <a:pt x="6765" y="2312"/>
                </a:lnTo>
                <a:lnTo>
                  <a:pt x="6765" y="2604"/>
                </a:lnTo>
                <a:lnTo>
                  <a:pt x="6497" y="2701"/>
                </a:lnTo>
                <a:lnTo>
                  <a:pt x="6230" y="2798"/>
                </a:lnTo>
                <a:lnTo>
                  <a:pt x="5719" y="3042"/>
                </a:lnTo>
                <a:lnTo>
                  <a:pt x="4770" y="2385"/>
                </a:lnTo>
                <a:lnTo>
                  <a:pt x="4551" y="2214"/>
                </a:lnTo>
                <a:lnTo>
                  <a:pt x="4283" y="2020"/>
                </a:lnTo>
                <a:lnTo>
                  <a:pt x="4113" y="1922"/>
                </a:lnTo>
                <a:lnTo>
                  <a:pt x="3967" y="1874"/>
                </a:lnTo>
                <a:lnTo>
                  <a:pt x="3845" y="1825"/>
                </a:lnTo>
                <a:lnTo>
                  <a:pt x="3699" y="1825"/>
                </a:lnTo>
                <a:lnTo>
                  <a:pt x="3626" y="1776"/>
                </a:lnTo>
                <a:lnTo>
                  <a:pt x="3553" y="1776"/>
                </a:lnTo>
                <a:lnTo>
                  <a:pt x="3504" y="1801"/>
                </a:lnTo>
                <a:lnTo>
                  <a:pt x="3358" y="1849"/>
                </a:lnTo>
                <a:lnTo>
                  <a:pt x="3237" y="1898"/>
                </a:lnTo>
                <a:lnTo>
                  <a:pt x="2993" y="2068"/>
                </a:lnTo>
                <a:lnTo>
                  <a:pt x="2774" y="2287"/>
                </a:lnTo>
                <a:lnTo>
                  <a:pt x="2580" y="2506"/>
                </a:lnTo>
                <a:lnTo>
                  <a:pt x="2117" y="2969"/>
                </a:lnTo>
                <a:lnTo>
                  <a:pt x="1923" y="3212"/>
                </a:lnTo>
                <a:lnTo>
                  <a:pt x="1728" y="3455"/>
                </a:lnTo>
                <a:lnTo>
                  <a:pt x="1655" y="3504"/>
                </a:lnTo>
                <a:lnTo>
                  <a:pt x="1606" y="3553"/>
                </a:lnTo>
                <a:lnTo>
                  <a:pt x="1582" y="3601"/>
                </a:lnTo>
                <a:lnTo>
                  <a:pt x="1606" y="3699"/>
                </a:lnTo>
                <a:lnTo>
                  <a:pt x="1728" y="3942"/>
                </a:lnTo>
                <a:lnTo>
                  <a:pt x="1898" y="4161"/>
                </a:lnTo>
                <a:lnTo>
                  <a:pt x="2263" y="4599"/>
                </a:lnTo>
                <a:lnTo>
                  <a:pt x="2628" y="5110"/>
                </a:lnTo>
                <a:lnTo>
                  <a:pt x="2847" y="5329"/>
                </a:lnTo>
                <a:lnTo>
                  <a:pt x="3066" y="5548"/>
                </a:lnTo>
                <a:lnTo>
                  <a:pt x="2969" y="5670"/>
                </a:lnTo>
                <a:lnTo>
                  <a:pt x="2920" y="5791"/>
                </a:lnTo>
                <a:lnTo>
                  <a:pt x="2799" y="6035"/>
                </a:lnTo>
                <a:lnTo>
                  <a:pt x="2653" y="6400"/>
                </a:lnTo>
                <a:lnTo>
                  <a:pt x="2604" y="6594"/>
                </a:lnTo>
                <a:lnTo>
                  <a:pt x="2580" y="6813"/>
                </a:lnTo>
                <a:lnTo>
                  <a:pt x="2288" y="6813"/>
                </a:lnTo>
                <a:lnTo>
                  <a:pt x="1971" y="6838"/>
                </a:lnTo>
                <a:lnTo>
                  <a:pt x="1387" y="6935"/>
                </a:lnTo>
                <a:lnTo>
                  <a:pt x="1144" y="6984"/>
                </a:lnTo>
                <a:lnTo>
                  <a:pt x="828" y="7057"/>
                </a:lnTo>
                <a:lnTo>
                  <a:pt x="682" y="7105"/>
                </a:lnTo>
                <a:lnTo>
                  <a:pt x="536" y="7178"/>
                </a:lnTo>
                <a:lnTo>
                  <a:pt x="438" y="7251"/>
                </a:lnTo>
                <a:lnTo>
                  <a:pt x="365" y="7348"/>
                </a:lnTo>
                <a:lnTo>
                  <a:pt x="292" y="7373"/>
                </a:lnTo>
                <a:lnTo>
                  <a:pt x="244" y="7397"/>
                </a:lnTo>
                <a:lnTo>
                  <a:pt x="195" y="7446"/>
                </a:lnTo>
                <a:lnTo>
                  <a:pt x="171" y="7494"/>
                </a:lnTo>
                <a:lnTo>
                  <a:pt x="122" y="7640"/>
                </a:lnTo>
                <a:lnTo>
                  <a:pt x="98" y="7932"/>
                </a:lnTo>
                <a:lnTo>
                  <a:pt x="25" y="8857"/>
                </a:lnTo>
                <a:lnTo>
                  <a:pt x="0" y="9149"/>
                </a:lnTo>
                <a:lnTo>
                  <a:pt x="25" y="9514"/>
                </a:lnTo>
                <a:lnTo>
                  <a:pt x="49" y="9709"/>
                </a:lnTo>
                <a:lnTo>
                  <a:pt x="98" y="9879"/>
                </a:lnTo>
                <a:lnTo>
                  <a:pt x="171" y="10001"/>
                </a:lnTo>
                <a:lnTo>
                  <a:pt x="219" y="10049"/>
                </a:lnTo>
                <a:lnTo>
                  <a:pt x="268" y="10098"/>
                </a:lnTo>
                <a:lnTo>
                  <a:pt x="268" y="10171"/>
                </a:lnTo>
                <a:lnTo>
                  <a:pt x="292" y="10220"/>
                </a:lnTo>
                <a:lnTo>
                  <a:pt x="317" y="10268"/>
                </a:lnTo>
                <a:lnTo>
                  <a:pt x="390" y="10317"/>
                </a:lnTo>
                <a:lnTo>
                  <a:pt x="633" y="10414"/>
                </a:lnTo>
                <a:lnTo>
                  <a:pt x="925" y="10487"/>
                </a:lnTo>
                <a:lnTo>
                  <a:pt x="1193" y="10560"/>
                </a:lnTo>
                <a:lnTo>
                  <a:pt x="1485" y="10609"/>
                </a:lnTo>
                <a:lnTo>
                  <a:pt x="2069" y="10658"/>
                </a:lnTo>
                <a:lnTo>
                  <a:pt x="2653" y="10706"/>
                </a:lnTo>
                <a:lnTo>
                  <a:pt x="2750" y="10877"/>
                </a:lnTo>
                <a:lnTo>
                  <a:pt x="2823" y="11047"/>
                </a:lnTo>
                <a:lnTo>
                  <a:pt x="3018" y="11363"/>
                </a:lnTo>
                <a:lnTo>
                  <a:pt x="3261" y="11655"/>
                </a:lnTo>
                <a:lnTo>
                  <a:pt x="3066" y="11850"/>
                </a:lnTo>
                <a:lnTo>
                  <a:pt x="2872" y="12045"/>
                </a:lnTo>
                <a:lnTo>
                  <a:pt x="2507" y="12483"/>
                </a:lnTo>
                <a:lnTo>
                  <a:pt x="2117" y="12994"/>
                </a:lnTo>
                <a:lnTo>
                  <a:pt x="1947" y="13213"/>
                </a:lnTo>
                <a:lnTo>
                  <a:pt x="1874" y="13334"/>
                </a:lnTo>
                <a:lnTo>
                  <a:pt x="1825" y="13456"/>
                </a:lnTo>
                <a:lnTo>
                  <a:pt x="1825" y="13553"/>
                </a:lnTo>
                <a:lnTo>
                  <a:pt x="1850" y="13626"/>
                </a:lnTo>
                <a:lnTo>
                  <a:pt x="1850" y="13748"/>
                </a:lnTo>
                <a:lnTo>
                  <a:pt x="1874" y="13894"/>
                </a:lnTo>
                <a:lnTo>
                  <a:pt x="1947" y="14016"/>
                </a:lnTo>
                <a:lnTo>
                  <a:pt x="2020" y="14162"/>
                </a:lnTo>
                <a:lnTo>
                  <a:pt x="2215" y="14381"/>
                </a:lnTo>
                <a:lnTo>
                  <a:pt x="2385" y="14600"/>
                </a:lnTo>
                <a:lnTo>
                  <a:pt x="2653" y="14867"/>
                </a:lnTo>
                <a:lnTo>
                  <a:pt x="2920" y="15135"/>
                </a:lnTo>
                <a:lnTo>
                  <a:pt x="3188" y="15378"/>
                </a:lnTo>
                <a:lnTo>
                  <a:pt x="3504" y="15597"/>
                </a:lnTo>
                <a:lnTo>
                  <a:pt x="3553" y="15646"/>
                </a:lnTo>
                <a:lnTo>
                  <a:pt x="3675" y="15646"/>
                </a:lnTo>
                <a:lnTo>
                  <a:pt x="3723" y="15621"/>
                </a:lnTo>
                <a:lnTo>
                  <a:pt x="3845" y="15646"/>
                </a:lnTo>
                <a:lnTo>
                  <a:pt x="3967" y="15621"/>
                </a:lnTo>
                <a:lnTo>
                  <a:pt x="4113" y="15573"/>
                </a:lnTo>
                <a:lnTo>
                  <a:pt x="4234" y="15524"/>
                </a:lnTo>
                <a:lnTo>
                  <a:pt x="4478" y="15378"/>
                </a:lnTo>
                <a:lnTo>
                  <a:pt x="4697" y="15232"/>
                </a:lnTo>
                <a:lnTo>
                  <a:pt x="4964" y="14989"/>
                </a:lnTo>
                <a:lnTo>
                  <a:pt x="5232" y="14746"/>
                </a:lnTo>
                <a:lnTo>
                  <a:pt x="5743" y="14210"/>
                </a:lnTo>
                <a:lnTo>
                  <a:pt x="5865" y="14308"/>
                </a:lnTo>
                <a:lnTo>
                  <a:pt x="5986" y="14381"/>
                </a:lnTo>
                <a:lnTo>
                  <a:pt x="6254" y="14502"/>
                </a:lnTo>
                <a:lnTo>
                  <a:pt x="6595" y="14648"/>
                </a:lnTo>
                <a:lnTo>
                  <a:pt x="6789" y="14697"/>
                </a:lnTo>
                <a:lnTo>
                  <a:pt x="6887" y="14721"/>
                </a:lnTo>
                <a:lnTo>
                  <a:pt x="6984" y="14721"/>
                </a:lnTo>
                <a:lnTo>
                  <a:pt x="7033" y="14940"/>
                </a:lnTo>
                <a:lnTo>
                  <a:pt x="7081" y="15135"/>
                </a:lnTo>
                <a:lnTo>
                  <a:pt x="7154" y="15573"/>
                </a:lnTo>
                <a:lnTo>
                  <a:pt x="7203" y="16035"/>
                </a:lnTo>
                <a:lnTo>
                  <a:pt x="7203" y="16278"/>
                </a:lnTo>
                <a:lnTo>
                  <a:pt x="7203" y="16546"/>
                </a:lnTo>
                <a:lnTo>
                  <a:pt x="7227" y="16692"/>
                </a:lnTo>
                <a:lnTo>
                  <a:pt x="7252" y="16814"/>
                </a:lnTo>
                <a:lnTo>
                  <a:pt x="7325" y="16911"/>
                </a:lnTo>
                <a:lnTo>
                  <a:pt x="7398" y="16984"/>
                </a:lnTo>
                <a:lnTo>
                  <a:pt x="7422" y="17008"/>
                </a:lnTo>
                <a:lnTo>
                  <a:pt x="7471" y="17057"/>
                </a:lnTo>
                <a:lnTo>
                  <a:pt x="7568" y="17130"/>
                </a:lnTo>
                <a:lnTo>
                  <a:pt x="7690" y="17179"/>
                </a:lnTo>
                <a:lnTo>
                  <a:pt x="7811" y="17203"/>
                </a:lnTo>
                <a:lnTo>
                  <a:pt x="7957" y="17227"/>
                </a:lnTo>
                <a:lnTo>
                  <a:pt x="8249" y="17227"/>
                </a:lnTo>
                <a:lnTo>
                  <a:pt x="8492" y="17203"/>
                </a:lnTo>
                <a:lnTo>
                  <a:pt x="9198" y="17179"/>
                </a:lnTo>
                <a:lnTo>
                  <a:pt x="9904" y="17154"/>
                </a:lnTo>
                <a:lnTo>
                  <a:pt x="10001" y="17130"/>
                </a:lnTo>
                <a:lnTo>
                  <a:pt x="10098" y="17081"/>
                </a:lnTo>
                <a:lnTo>
                  <a:pt x="10147" y="16984"/>
                </a:lnTo>
                <a:lnTo>
                  <a:pt x="10147" y="16887"/>
                </a:lnTo>
                <a:lnTo>
                  <a:pt x="10171" y="16862"/>
                </a:lnTo>
                <a:lnTo>
                  <a:pt x="10269" y="16741"/>
                </a:lnTo>
                <a:lnTo>
                  <a:pt x="10317" y="16619"/>
                </a:lnTo>
                <a:lnTo>
                  <a:pt x="10366" y="16473"/>
                </a:lnTo>
                <a:lnTo>
                  <a:pt x="10390" y="16327"/>
                </a:lnTo>
                <a:lnTo>
                  <a:pt x="10463" y="15719"/>
                </a:lnTo>
                <a:lnTo>
                  <a:pt x="10561" y="15159"/>
                </a:lnTo>
                <a:lnTo>
                  <a:pt x="10561" y="14892"/>
                </a:lnTo>
                <a:lnTo>
                  <a:pt x="10561" y="14600"/>
                </a:lnTo>
                <a:lnTo>
                  <a:pt x="10707" y="14624"/>
                </a:lnTo>
                <a:lnTo>
                  <a:pt x="10877" y="14600"/>
                </a:lnTo>
                <a:lnTo>
                  <a:pt x="11169" y="14527"/>
                </a:lnTo>
                <a:lnTo>
                  <a:pt x="11291" y="14502"/>
                </a:lnTo>
                <a:lnTo>
                  <a:pt x="11437" y="14429"/>
                </a:lnTo>
                <a:lnTo>
                  <a:pt x="11583" y="14356"/>
                </a:lnTo>
                <a:lnTo>
                  <a:pt x="11680" y="14235"/>
                </a:lnTo>
                <a:lnTo>
                  <a:pt x="11826" y="14405"/>
                </a:lnTo>
                <a:lnTo>
                  <a:pt x="11996" y="14527"/>
                </a:lnTo>
                <a:lnTo>
                  <a:pt x="12313" y="14770"/>
                </a:lnTo>
                <a:lnTo>
                  <a:pt x="12897" y="15208"/>
                </a:lnTo>
                <a:lnTo>
                  <a:pt x="13505" y="15621"/>
                </a:lnTo>
                <a:lnTo>
                  <a:pt x="13578" y="15646"/>
                </a:lnTo>
                <a:lnTo>
                  <a:pt x="13651" y="15670"/>
                </a:lnTo>
                <a:lnTo>
                  <a:pt x="13724" y="15646"/>
                </a:lnTo>
                <a:lnTo>
                  <a:pt x="13797" y="15621"/>
                </a:lnTo>
                <a:lnTo>
                  <a:pt x="13846" y="15597"/>
                </a:lnTo>
                <a:lnTo>
                  <a:pt x="13870" y="15524"/>
                </a:lnTo>
                <a:lnTo>
                  <a:pt x="13919" y="15476"/>
                </a:lnTo>
                <a:lnTo>
                  <a:pt x="13919" y="15403"/>
                </a:lnTo>
                <a:lnTo>
                  <a:pt x="14138" y="15232"/>
                </a:lnTo>
                <a:lnTo>
                  <a:pt x="14332" y="15038"/>
                </a:lnTo>
                <a:lnTo>
                  <a:pt x="14722" y="14624"/>
                </a:lnTo>
                <a:lnTo>
                  <a:pt x="15208" y="14162"/>
                </a:lnTo>
                <a:lnTo>
                  <a:pt x="15427" y="13894"/>
                </a:lnTo>
                <a:lnTo>
                  <a:pt x="15622" y="13651"/>
                </a:lnTo>
                <a:lnTo>
                  <a:pt x="15671" y="13553"/>
                </a:lnTo>
                <a:lnTo>
                  <a:pt x="15671" y="13480"/>
                </a:lnTo>
                <a:lnTo>
                  <a:pt x="15695" y="13383"/>
                </a:lnTo>
                <a:lnTo>
                  <a:pt x="15671" y="13261"/>
                </a:lnTo>
                <a:lnTo>
                  <a:pt x="15500" y="12969"/>
                </a:lnTo>
                <a:lnTo>
                  <a:pt x="15330" y="12702"/>
                </a:lnTo>
                <a:lnTo>
                  <a:pt x="14941" y="12191"/>
                </a:lnTo>
                <a:lnTo>
                  <a:pt x="14795" y="11996"/>
                </a:lnTo>
                <a:lnTo>
                  <a:pt x="14649" y="11801"/>
                </a:lnTo>
                <a:lnTo>
                  <a:pt x="14454" y="11655"/>
                </a:lnTo>
                <a:lnTo>
                  <a:pt x="14259" y="11509"/>
                </a:lnTo>
                <a:lnTo>
                  <a:pt x="14430" y="11266"/>
                </a:lnTo>
                <a:lnTo>
                  <a:pt x="14576" y="10998"/>
                </a:lnTo>
                <a:lnTo>
                  <a:pt x="14673" y="10706"/>
                </a:lnTo>
                <a:lnTo>
                  <a:pt x="14722" y="10414"/>
                </a:lnTo>
                <a:lnTo>
                  <a:pt x="14843" y="10463"/>
                </a:lnTo>
                <a:lnTo>
                  <a:pt x="14965" y="10463"/>
                </a:lnTo>
                <a:lnTo>
                  <a:pt x="15257" y="10487"/>
                </a:lnTo>
                <a:lnTo>
                  <a:pt x="15768" y="10439"/>
                </a:lnTo>
                <a:lnTo>
                  <a:pt x="16352" y="10414"/>
                </a:lnTo>
                <a:lnTo>
                  <a:pt x="16619" y="10390"/>
                </a:lnTo>
                <a:lnTo>
                  <a:pt x="16911" y="10366"/>
                </a:lnTo>
                <a:lnTo>
                  <a:pt x="16984" y="10341"/>
                </a:lnTo>
                <a:lnTo>
                  <a:pt x="17057" y="10293"/>
                </a:lnTo>
                <a:lnTo>
                  <a:pt x="17082" y="10220"/>
                </a:lnTo>
                <a:lnTo>
                  <a:pt x="17106" y="10171"/>
                </a:lnTo>
                <a:lnTo>
                  <a:pt x="17179" y="10122"/>
                </a:lnTo>
                <a:lnTo>
                  <a:pt x="17252" y="10074"/>
                </a:lnTo>
                <a:lnTo>
                  <a:pt x="17301" y="10001"/>
                </a:lnTo>
                <a:lnTo>
                  <a:pt x="17301" y="9928"/>
                </a:lnTo>
                <a:lnTo>
                  <a:pt x="17301" y="8784"/>
                </a:lnTo>
                <a:lnTo>
                  <a:pt x="17301" y="8224"/>
                </a:lnTo>
                <a:lnTo>
                  <a:pt x="17252" y="7665"/>
                </a:lnTo>
                <a:lnTo>
                  <a:pt x="17228" y="7567"/>
                </a:lnTo>
                <a:lnTo>
                  <a:pt x="17155" y="7519"/>
                </a:lnTo>
                <a:lnTo>
                  <a:pt x="17082" y="7470"/>
                </a:lnTo>
                <a:lnTo>
                  <a:pt x="17009" y="7446"/>
                </a:lnTo>
                <a:lnTo>
                  <a:pt x="16960" y="7300"/>
                </a:lnTo>
                <a:lnTo>
                  <a:pt x="16863" y="7203"/>
                </a:lnTo>
                <a:lnTo>
                  <a:pt x="16741" y="7130"/>
                </a:lnTo>
                <a:lnTo>
                  <a:pt x="16619" y="7057"/>
                </a:lnTo>
                <a:lnTo>
                  <a:pt x="16473" y="7008"/>
                </a:lnTo>
                <a:lnTo>
                  <a:pt x="16303" y="6984"/>
                </a:lnTo>
                <a:lnTo>
                  <a:pt x="16035" y="6935"/>
                </a:lnTo>
                <a:lnTo>
                  <a:pt x="15427" y="6862"/>
                </a:lnTo>
                <a:lnTo>
                  <a:pt x="15087" y="6838"/>
                </a:lnTo>
                <a:lnTo>
                  <a:pt x="14795" y="6838"/>
                </a:lnTo>
                <a:lnTo>
                  <a:pt x="14770" y="6667"/>
                </a:lnTo>
                <a:lnTo>
                  <a:pt x="14770" y="6521"/>
                </a:lnTo>
                <a:lnTo>
                  <a:pt x="14697" y="6181"/>
                </a:lnTo>
                <a:lnTo>
                  <a:pt x="14673" y="6010"/>
                </a:lnTo>
                <a:lnTo>
                  <a:pt x="14600" y="5816"/>
                </a:lnTo>
                <a:lnTo>
                  <a:pt x="14527" y="5621"/>
                </a:lnTo>
                <a:lnTo>
                  <a:pt x="14430" y="5451"/>
                </a:lnTo>
                <a:lnTo>
                  <a:pt x="14576" y="5256"/>
                </a:lnTo>
                <a:lnTo>
                  <a:pt x="14697" y="5086"/>
                </a:lnTo>
                <a:lnTo>
                  <a:pt x="15111" y="4477"/>
                </a:lnTo>
                <a:lnTo>
                  <a:pt x="15354" y="4185"/>
                </a:lnTo>
                <a:lnTo>
                  <a:pt x="15598" y="3893"/>
                </a:lnTo>
                <a:lnTo>
                  <a:pt x="15646" y="3845"/>
                </a:lnTo>
                <a:lnTo>
                  <a:pt x="15671" y="3796"/>
                </a:lnTo>
                <a:lnTo>
                  <a:pt x="15671" y="3723"/>
                </a:lnTo>
                <a:lnTo>
                  <a:pt x="15671" y="3650"/>
                </a:lnTo>
                <a:lnTo>
                  <a:pt x="15646" y="3601"/>
                </a:lnTo>
                <a:lnTo>
                  <a:pt x="15646" y="3528"/>
                </a:lnTo>
                <a:lnTo>
                  <a:pt x="15646" y="3431"/>
                </a:lnTo>
                <a:lnTo>
                  <a:pt x="15622" y="3382"/>
                </a:lnTo>
                <a:lnTo>
                  <a:pt x="15549" y="3236"/>
                </a:lnTo>
                <a:lnTo>
                  <a:pt x="15354" y="2993"/>
                </a:lnTo>
                <a:lnTo>
                  <a:pt x="15062" y="2677"/>
                </a:lnTo>
                <a:lnTo>
                  <a:pt x="14746" y="2385"/>
                </a:lnTo>
                <a:lnTo>
                  <a:pt x="14503" y="2190"/>
                </a:lnTo>
                <a:lnTo>
                  <a:pt x="14235" y="1971"/>
                </a:lnTo>
                <a:lnTo>
                  <a:pt x="14065" y="1874"/>
                </a:lnTo>
                <a:lnTo>
                  <a:pt x="13919" y="1825"/>
                </a:lnTo>
                <a:lnTo>
                  <a:pt x="13748" y="1801"/>
                </a:lnTo>
                <a:lnTo>
                  <a:pt x="13554" y="1801"/>
                </a:lnTo>
                <a:lnTo>
                  <a:pt x="13481" y="1825"/>
                </a:lnTo>
                <a:lnTo>
                  <a:pt x="13189" y="1971"/>
                </a:lnTo>
                <a:lnTo>
                  <a:pt x="12921" y="2117"/>
                </a:lnTo>
                <a:lnTo>
                  <a:pt x="12653" y="2312"/>
                </a:lnTo>
                <a:lnTo>
                  <a:pt x="12410" y="2506"/>
                </a:lnTo>
                <a:lnTo>
                  <a:pt x="12094" y="2725"/>
                </a:lnTo>
                <a:lnTo>
                  <a:pt x="11923" y="2847"/>
                </a:lnTo>
                <a:lnTo>
                  <a:pt x="11777" y="2993"/>
                </a:lnTo>
                <a:lnTo>
                  <a:pt x="11558" y="2847"/>
                </a:lnTo>
                <a:lnTo>
                  <a:pt x="11291" y="2750"/>
                </a:lnTo>
                <a:lnTo>
                  <a:pt x="11023" y="2652"/>
                </a:lnTo>
                <a:lnTo>
                  <a:pt x="10755" y="2628"/>
                </a:lnTo>
                <a:lnTo>
                  <a:pt x="10755" y="2604"/>
                </a:lnTo>
                <a:lnTo>
                  <a:pt x="10682" y="2458"/>
                </a:lnTo>
                <a:lnTo>
                  <a:pt x="10634" y="2287"/>
                </a:lnTo>
                <a:lnTo>
                  <a:pt x="10561" y="1922"/>
                </a:lnTo>
                <a:lnTo>
                  <a:pt x="10585" y="1922"/>
                </a:lnTo>
                <a:lnTo>
                  <a:pt x="10609" y="1874"/>
                </a:lnTo>
                <a:lnTo>
                  <a:pt x="10609" y="1825"/>
                </a:lnTo>
                <a:lnTo>
                  <a:pt x="10585" y="1752"/>
                </a:lnTo>
                <a:lnTo>
                  <a:pt x="10536" y="1703"/>
                </a:lnTo>
                <a:lnTo>
                  <a:pt x="10463" y="1095"/>
                </a:lnTo>
                <a:lnTo>
                  <a:pt x="10439" y="779"/>
                </a:lnTo>
                <a:lnTo>
                  <a:pt x="10366" y="487"/>
                </a:lnTo>
                <a:lnTo>
                  <a:pt x="10390" y="438"/>
                </a:lnTo>
                <a:lnTo>
                  <a:pt x="10415" y="389"/>
                </a:lnTo>
                <a:lnTo>
                  <a:pt x="10439" y="316"/>
                </a:lnTo>
                <a:lnTo>
                  <a:pt x="10415" y="268"/>
                </a:lnTo>
                <a:lnTo>
                  <a:pt x="10390" y="195"/>
                </a:lnTo>
                <a:lnTo>
                  <a:pt x="10342" y="146"/>
                </a:lnTo>
                <a:lnTo>
                  <a:pt x="10293" y="122"/>
                </a:lnTo>
                <a:lnTo>
                  <a:pt x="10196" y="97"/>
                </a:lnTo>
                <a:lnTo>
                  <a:pt x="9855" y="73"/>
                </a:lnTo>
                <a:lnTo>
                  <a:pt x="9490" y="49"/>
                </a:lnTo>
                <a:lnTo>
                  <a:pt x="8760" y="49"/>
                </a:lnTo>
                <a:lnTo>
                  <a:pt x="8395" y="24"/>
                </a:lnTo>
                <a:lnTo>
                  <a:pt x="803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C00000"/>
              </a:solidFill>
            </a:endParaRPr>
          </a:p>
        </p:txBody>
      </p:sp>
      <p:sp>
        <p:nvSpPr>
          <p:cNvPr id="28" name="Title 2"/>
          <p:cNvSpPr txBox="1">
            <a:spLocks/>
          </p:cNvSpPr>
          <p:nvPr/>
        </p:nvSpPr>
        <p:spPr>
          <a:xfrm>
            <a:off x="5378231" y="2188013"/>
            <a:ext cx="2003931" cy="85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lvl="1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lvl="2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lvl="3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lvl="4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lvl="5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lvl="6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lvl="7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lvl="8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pPr algn="l"/>
            <a:r>
              <a:rPr lang="en-US" sz="2400" dirty="0" smtClean="0">
                <a:solidFill>
                  <a:srgbClr val="C00000"/>
                </a:solidFill>
                <a:latin typeface="Walter Turncoat" panose="02000000000000000000" pitchFamily="2" charset="0"/>
                <a:ea typeface="Walter Turncoat" panose="02000000000000000000" pitchFamily="2" charset="0"/>
                <a:cs typeface="Arabica" panose="02000000000000000000" pitchFamily="50" charset="-34"/>
              </a:rPr>
              <a:t>C#</a:t>
            </a:r>
            <a:endParaRPr lang="th-TH" sz="2400" dirty="0">
              <a:solidFill>
                <a:srgbClr val="C00000"/>
              </a:solidFill>
              <a:latin typeface="Walter Turncoat" panose="02000000000000000000" pitchFamily="2" charset="0"/>
              <a:ea typeface="Walter Turncoat" panose="02000000000000000000" pitchFamily="2" charset="0"/>
              <a:cs typeface="Arabica" panose="02000000000000000000" pitchFamily="50" charset="-34"/>
            </a:endParaRPr>
          </a:p>
        </p:txBody>
      </p:sp>
      <p:sp>
        <p:nvSpPr>
          <p:cNvPr id="29" name="Shape 334"/>
          <p:cNvSpPr/>
          <p:nvPr/>
        </p:nvSpPr>
        <p:spPr>
          <a:xfrm>
            <a:off x="4542765" y="3345790"/>
            <a:ext cx="378113" cy="376517"/>
          </a:xfrm>
          <a:custGeom>
            <a:avLst/>
            <a:gdLst/>
            <a:ahLst/>
            <a:cxnLst/>
            <a:rect l="0" t="0" r="0" b="0"/>
            <a:pathLst>
              <a:path w="17301" h="17228" extrusionOk="0">
                <a:moveTo>
                  <a:pt x="9295" y="4842"/>
                </a:moveTo>
                <a:lnTo>
                  <a:pt x="9514" y="4891"/>
                </a:lnTo>
                <a:lnTo>
                  <a:pt x="9758" y="4964"/>
                </a:lnTo>
                <a:lnTo>
                  <a:pt x="9539" y="5256"/>
                </a:lnTo>
                <a:lnTo>
                  <a:pt x="9368" y="5548"/>
                </a:lnTo>
                <a:lnTo>
                  <a:pt x="9198" y="5499"/>
                </a:lnTo>
                <a:lnTo>
                  <a:pt x="9174" y="5426"/>
                </a:lnTo>
                <a:lnTo>
                  <a:pt x="9271" y="4940"/>
                </a:lnTo>
                <a:lnTo>
                  <a:pt x="9295" y="4842"/>
                </a:lnTo>
                <a:close/>
                <a:moveTo>
                  <a:pt x="8784" y="4769"/>
                </a:moveTo>
                <a:lnTo>
                  <a:pt x="8882" y="4794"/>
                </a:lnTo>
                <a:lnTo>
                  <a:pt x="8857" y="4891"/>
                </a:lnTo>
                <a:lnTo>
                  <a:pt x="8784" y="5159"/>
                </a:lnTo>
                <a:lnTo>
                  <a:pt x="8736" y="5426"/>
                </a:lnTo>
                <a:lnTo>
                  <a:pt x="8468" y="5426"/>
                </a:lnTo>
                <a:lnTo>
                  <a:pt x="8468" y="5329"/>
                </a:lnTo>
                <a:lnTo>
                  <a:pt x="8419" y="5134"/>
                </a:lnTo>
                <a:lnTo>
                  <a:pt x="8346" y="4964"/>
                </a:lnTo>
                <a:lnTo>
                  <a:pt x="8322" y="4915"/>
                </a:lnTo>
                <a:lnTo>
                  <a:pt x="8249" y="4915"/>
                </a:lnTo>
                <a:lnTo>
                  <a:pt x="8225" y="4940"/>
                </a:lnTo>
                <a:lnTo>
                  <a:pt x="8200" y="4988"/>
                </a:lnTo>
                <a:lnTo>
                  <a:pt x="8200" y="5183"/>
                </a:lnTo>
                <a:lnTo>
                  <a:pt x="8176" y="5378"/>
                </a:lnTo>
                <a:lnTo>
                  <a:pt x="8176" y="5451"/>
                </a:lnTo>
                <a:lnTo>
                  <a:pt x="7957" y="5499"/>
                </a:lnTo>
                <a:lnTo>
                  <a:pt x="7738" y="5597"/>
                </a:lnTo>
                <a:lnTo>
                  <a:pt x="7714" y="5548"/>
                </a:lnTo>
                <a:lnTo>
                  <a:pt x="7641" y="5378"/>
                </a:lnTo>
                <a:lnTo>
                  <a:pt x="7568" y="5207"/>
                </a:lnTo>
                <a:lnTo>
                  <a:pt x="7471" y="5110"/>
                </a:lnTo>
                <a:lnTo>
                  <a:pt x="7373" y="5013"/>
                </a:lnTo>
                <a:lnTo>
                  <a:pt x="7349" y="4988"/>
                </a:lnTo>
                <a:lnTo>
                  <a:pt x="7568" y="4891"/>
                </a:lnTo>
                <a:lnTo>
                  <a:pt x="7641" y="4964"/>
                </a:lnTo>
                <a:lnTo>
                  <a:pt x="7738" y="5013"/>
                </a:lnTo>
                <a:lnTo>
                  <a:pt x="7836" y="5037"/>
                </a:lnTo>
                <a:lnTo>
                  <a:pt x="7933" y="5013"/>
                </a:lnTo>
                <a:lnTo>
                  <a:pt x="8127" y="4915"/>
                </a:lnTo>
                <a:lnTo>
                  <a:pt x="8298" y="4842"/>
                </a:lnTo>
                <a:lnTo>
                  <a:pt x="8492" y="4818"/>
                </a:lnTo>
                <a:lnTo>
                  <a:pt x="8663" y="4794"/>
                </a:lnTo>
                <a:lnTo>
                  <a:pt x="8711" y="4794"/>
                </a:lnTo>
                <a:lnTo>
                  <a:pt x="8784" y="4769"/>
                </a:lnTo>
                <a:close/>
                <a:moveTo>
                  <a:pt x="9879" y="5013"/>
                </a:moveTo>
                <a:lnTo>
                  <a:pt x="10147" y="5159"/>
                </a:lnTo>
                <a:lnTo>
                  <a:pt x="10415" y="5305"/>
                </a:lnTo>
                <a:lnTo>
                  <a:pt x="10196" y="5524"/>
                </a:lnTo>
                <a:lnTo>
                  <a:pt x="9977" y="5743"/>
                </a:lnTo>
                <a:lnTo>
                  <a:pt x="9977" y="5767"/>
                </a:lnTo>
                <a:lnTo>
                  <a:pt x="9928" y="5743"/>
                </a:lnTo>
                <a:lnTo>
                  <a:pt x="9685" y="5645"/>
                </a:lnTo>
                <a:lnTo>
                  <a:pt x="9879" y="5013"/>
                </a:lnTo>
                <a:close/>
                <a:moveTo>
                  <a:pt x="7300" y="5013"/>
                </a:moveTo>
                <a:lnTo>
                  <a:pt x="7300" y="5037"/>
                </a:lnTo>
                <a:lnTo>
                  <a:pt x="7325" y="5183"/>
                </a:lnTo>
                <a:lnTo>
                  <a:pt x="7325" y="5305"/>
                </a:lnTo>
                <a:lnTo>
                  <a:pt x="7373" y="5499"/>
                </a:lnTo>
                <a:lnTo>
                  <a:pt x="7446" y="5670"/>
                </a:lnTo>
                <a:lnTo>
                  <a:pt x="7446" y="5718"/>
                </a:lnTo>
                <a:lnTo>
                  <a:pt x="7203" y="5791"/>
                </a:lnTo>
                <a:lnTo>
                  <a:pt x="7081" y="5524"/>
                </a:lnTo>
                <a:lnTo>
                  <a:pt x="6935" y="5232"/>
                </a:lnTo>
                <a:lnTo>
                  <a:pt x="7106" y="5134"/>
                </a:lnTo>
                <a:lnTo>
                  <a:pt x="7300" y="5013"/>
                </a:lnTo>
                <a:close/>
                <a:moveTo>
                  <a:pt x="10707" y="5475"/>
                </a:moveTo>
                <a:lnTo>
                  <a:pt x="11193" y="5816"/>
                </a:lnTo>
                <a:lnTo>
                  <a:pt x="10999" y="5913"/>
                </a:lnTo>
                <a:lnTo>
                  <a:pt x="10780" y="6010"/>
                </a:lnTo>
                <a:lnTo>
                  <a:pt x="10585" y="6108"/>
                </a:lnTo>
                <a:lnTo>
                  <a:pt x="10390" y="5986"/>
                </a:lnTo>
                <a:lnTo>
                  <a:pt x="10171" y="5864"/>
                </a:lnTo>
                <a:lnTo>
                  <a:pt x="10512" y="5621"/>
                </a:lnTo>
                <a:lnTo>
                  <a:pt x="10707" y="5475"/>
                </a:lnTo>
                <a:close/>
                <a:moveTo>
                  <a:pt x="6692" y="5426"/>
                </a:moveTo>
                <a:lnTo>
                  <a:pt x="6716" y="5572"/>
                </a:lnTo>
                <a:lnTo>
                  <a:pt x="6741" y="5718"/>
                </a:lnTo>
                <a:lnTo>
                  <a:pt x="6838" y="5986"/>
                </a:lnTo>
                <a:lnTo>
                  <a:pt x="6643" y="6156"/>
                </a:lnTo>
                <a:lnTo>
                  <a:pt x="6522" y="5986"/>
                </a:lnTo>
                <a:lnTo>
                  <a:pt x="6351" y="5743"/>
                </a:lnTo>
                <a:lnTo>
                  <a:pt x="6522" y="5572"/>
                </a:lnTo>
                <a:lnTo>
                  <a:pt x="6692" y="5426"/>
                </a:lnTo>
                <a:close/>
                <a:moveTo>
                  <a:pt x="11461" y="6059"/>
                </a:moveTo>
                <a:lnTo>
                  <a:pt x="11607" y="6181"/>
                </a:lnTo>
                <a:lnTo>
                  <a:pt x="11510" y="6181"/>
                </a:lnTo>
                <a:lnTo>
                  <a:pt x="11193" y="6254"/>
                </a:lnTo>
                <a:lnTo>
                  <a:pt x="11047" y="6302"/>
                </a:lnTo>
                <a:lnTo>
                  <a:pt x="10877" y="6375"/>
                </a:lnTo>
                <a:lnTo>
                  <a:pt x="10780" y="6278"/>
                </a:lnTo>
                <a:lnTo>
                  <a:pt x="11096" y="6181"/>
                </a:lnTo>
                <a:lnTo>
                  <a:pt x="11291" y="6132"/>
                </a:lnTo>
                <a:lnTo>
                  <a:pt x="11461" y="6059"/>
                </a:lnTo>
                <a:close/>
                <a:moveTo>
                  <a:pt x="6157" y="5962"/>
                </a:moveTo>
                <a:lnTo>
                  <a:pt x="6230" y="6156"/>
                </a:lnTo>
                <a:lnTo>
                  <a:pt x="6303" y="6302"/>
                </a:lnTo>
                <a:lnTo>
                  <a:pt x="6400" y="6424"/>
                </a:lnTo>
                <a:lnTo>
                  <a:pt x="6181" y="6765"/>
                </a:lnTo>
                <a:lnTo>
                  <a:pt x="6157" y="6716"/>
                </a:lnTo>
                <a:lnTo>
                  <a:pt x="5962" y="6546"/>
                </a:lnTo>
                <a:lnTo>
                  <a:pt x="5840" y="6400"/>
                </a:lnTo>
                <a:lnTo>
                  <a:pt x="5986" y="6181"/>
                </a:lnTo>
                <a:lnTo>
                  <a:pt x="6157" y="5962"/>
                </a:lnTo>
                <a:close/>
                <a:moveTo>
                  <a:pt x="11729" y="6327"/>
                </a:moveTo>
                <a:lnTo>
                  <a:pt x="11923" y="6570"/>
                </a:lnTo>
                <a:lnTo>
                  <a:pt x="12094" y="6862"/>
                </a:lnTo>
                <a:lnTo>
                  <a:pt x="11899" y="6838"/>
                </a:lnTo>
                <a:lnTo>
                  <a:pt x="11704" y="6862"/>
                </a:lnTo>
                <a:lnTo>
                  <a:pt x="11510" y="6886"/>
                </a:lnTo>
                <a:lnTo>
                  <a:pt x="11339" y="6911"/>
                </a:lnTo>
                <a:lnTo>
                  <a:pt x="11145" y="6643"/>
                </a:lnTo>
                <a:lnTo>
                  <a:pt x="11388" y="6594"/>
                </a:lnTo>
                <a:lnTo>
                  <a:pt x="11607" y="6546"/>
                </a:lnTo>
                <a:lnTo>
                  <a:pt x="11680" y="6497"/>
                </a:lnTo>
                <a:lnTo>
                  <a:pt x="11704" y="6448"/>
                </a:lnTo>
                <a:lnTo>
                  <a:pt x="11729" y="6375"/>
                </a:lnTo>
                <a:lnTo>
                  <a:pt x="11729" y="6327"/>
                </a:lnTo>
                <a:close/>
                <a:moveTo>
                  <a:pt x="5646" y="6765"/>
                </a:moveTo>
                <a:lnTo>
                  <a:pt x="5719" y="6838"/>
                </a:lnTo>
                <a:lnTo>
                  <a:pt x="5840" y="7008"/>
                </a:lnTo>
                <a:lnTo>
                  <a:pt x="5913" y="7081"/>
                </a:lnTo>
                <a:lnTo>
                  <a:pt x="6011" y="7130"/>
                </a:lnTo>
                <a:lnTo>
                  <a:pt x="5913" y="7397"/>
                </a:lnTo>
                <a:lnTo>
                  <a:pt x="5670" y="7300"/>
                </a:lnTo>
                <a:lnTo>
                  <a:pt x="5524" y="7276"/>
                </a:lnTo>
                <a:lnTo>
                  <a:pt x="5402" y="7251"/>
                </a:lnTo>
                <a:lnTo>
                  <a:pt x="5524" y="7008"/>
                </a:lnTo>
                <a:lnTo>
                  <a:pt x="5646" y="6765"/>
                </a:lnTo>
                <a:close/>
                <a:moveTo>
                  <a:pt x="12288" y="7276"/>
                </a:moveTo>
                <a:lnTo>
                  <a:pt x="12361" y="7519"/>
                </a:lnTo>
                <a:lnTo>
                  <a:pt x="12410" y="7786"/>
                </a:lnTo>
                <a:lnTo>
                  <a:pt x="12215" y="7689"/>
                </a:lnTo>
                <a:lnTo>
                  <a:pt x="12021" y="7616"/>
                </a:lnTo>
                <a:lnTo>
                  <a:pt x="11802" y="7567"/>
                </a:lnTo>
                <a:lnTo>
                  <a:pt x="11583" y="7543"/>
                </a:lnTo>
                <a:lnTo>
                  <a:pt x="11510" y="7276"/>
                </a:lnTo>
                <a:lnTo>
                  <a:pt x="11680" y="7300"/>
                </a:lnTo>
                <a:lnTo>
                  <a:pt x="11875" y="7300"/>
                </a:lnTo>
                <a:lnTo>
                  <a:pt x="12264" y="7276"/>
                </a:lnTo>
                <a:close/>
                <a:moveTo>
                  <a:pt x="5281" y="7616"/>
                </a:moveTo>
                <a:lnTo>
                  <a:pt x="5548" y="7713"/>
                </a:lnTo>
                <a:lnTo>
                  <a:pt x="5792" y="7811"/>
                </a:lnTo>
                <a:lnTo>
                  <a:pt x="5719" y="8273"/>
                </a:lnTo>
                <a:lnTo>
                  <a:pt x="5256" y="8322"/>
                </a:lnTo>
                <a:lnTo>
                  <a:pt x="5135" y="8322"/>
                </a:lnTo>
                <a:lnTo>
                  <a:pt x="5183" y="7981"/>
                </a:lnTo>
                <a:lnTo>
                  <a:pt x="5281" y="7616"/>
                </a:lnTo>
                <a:close/>
                <a:moveTo>
                  <a:pt x="11656" y="7859"/>
                </a:moveTo>
                <a:lnTo>
                  <a:pt x="11826" y="7932"/>
                </a:lnTo>
                <a:lnTo>
                  <a:pt x="12069" y="8054"/>
                </a:lnTo>
                <a:lnTo>
                  <a:pt x="12191" y="8103"/>
                </a:lnTo>
                <a:lnTo>
                  <a:pt x="12337" y="8151"/>
                </a:lnTo>
                <a:lnTo>
                  <a:pt x="12386" y="8151"/>
                </a:lnTo>
                <a:lnTo>
                  <a:pt x="12459" y="8127"/>
                </a:lnTo>
                <a:lnTo>
                  <a:pt x="12459" y="8516"/>
                </a:lnTo>
                <a:lnTo>
                  <a:pt x="12264" y="8395"/>
                </a:lnTo>
                <a:lnTo>
                  <a:pt x="11972" y="8249"/>
                </a:lnTo>
                <a:lnTo>
                  <a:pt x="11826" y="8200"/>
                </a:lnTo>
                <a:lnTo>
                  <a:pt x="11680" y="8176"/>
                </a:lnTo>
                <a:lnTo>
                  <a:pt x="11656" y="7859"/>
                </a:lnTo>
                <a:close/>
                <a:moveTo>
                  <a:pt x="11680" y="8468"/>
                </a:moveTo>
                <a:lnTo>
                  <a:pt x="11777" y="8589"/>
                </a:lnTo>
                <a:lnTo>
                  <a:pt x="11899" y="8662"/>
                </a:lnTo>
                <a:lnTo>
                  <a:pt x="12191" y="8857"/>
                </a:lnTo>
                <a:lnTo>
                  <a:pt x="12337" y="8954"/>
                </a:lnTo>
                <a:lnTo>
                  <a:pt x="12118" y="8979"/>
                </a:lnTo>
                <a:lnTo>
                  <a:pt x="11875" y="8954"/>
                </a:lnTo>
                <a:lnTo>
                  <a:pt x="11631" y="8954"/>
                </a:lnTo>
                <a:lnTo>
                  <a:pt x="11656" y="8711"/>
                </a:lnTo>
                <a:lnTo>
                  <a:pt x="11680" y="8468"/>
                </a:lnTo>
                <a:close/>
                <a:moveTo>
                  <a:pt x="5694" y="8735"/>
                </a:moveTo>
                <a:lnTo>
                  <a:pt x="5694" y="8954"/>
                </a:lnTo>
                <a:lnTo>
                  <a:pt x="5719" y="9198"/>
                </a:lnTo>
                <a:lnTo>
                  <a:pt x="5427" y="9222"/>
                </a:lnTo>
                <a:lnTo>
                  <a:pt x="5159" y="9271"/>
                </a:lnTo>
                <a:lnTo>
                  <a:pt x="5110" y="9003"/>
                </a:lnTo>
                <a:lnTo>
                  <a:pt x="5110" y="8760"/>
                </a:lnTo>
                <a:lnTo>
                  <a:pt x="5402" y="8760"/>
                </a:lnTo>
                <a:lnTo>
                  <a:pt x="5694" y="8735"/>
                </a:lnTo>
                <a:close/>
                <a:moveTo>
                  <a:pt x="5208" y="9514"/>
                </a:moveTo>
                <a:lnTo>
                  <a:pt x="5792" y="9563"/>
                </a:lnTo>
                <a:lnTo>
                  <a:pt x="5840" y="9757"/>
                </a:lnTo>
                <a:lnTo>
                  <a:pt x="5913" y="9952"/>
                </a:lnTo>
                <a:lnTo>
                  <a:pt x="5354" y="9952"/>
                </a:lnTo>
                <a:lnTo>
                  <a:pt x="5256" y="9733"/>
                </a:lnTo>
                <a:lnTo>
                  <a:pt x="5208" y="9514"/>
                </a:lnTo>
                <a:close/>
                <a:moveTo>
                  <a:pt x="11583" y="9222"/>
                </a:moveTo>
                <a:lnTo>
                  <a:pt x="11680" y="9271"/>
                </a:lnTo>
                <a:lnTo>
                  <a:pt x="11777" y="9319"/>
                </a:lnTo>
                <a:lnTo>
                  <a:pt x="11996" y="9368"/>
                </a:lnTo>
                <a:lnTo>
                  <a:pt x="12167" y="9392"/>
                </a:lnTo>
                <a:lnTo>
                  <a:pt x="12386" y="9392"/>
                </a:lnTo>
                <a:lnTo>
                  <a:pt x="12288" y="9782"/>
                </a:lnTo>
                <a:lnTo>
                  <a:pt x="12167" y="10147"/>
                </a:lnTo>
                <a:lnTo>
                  <a:pt x="12142" y="10098"/>
                </a:lnTo>
                <a:lnTo>
                  <a:pt x="12118" y="10049"/>
                </a:lnTo>
                <a:lnTo>
                  <a:pt x="12021" y="9952"/>
                </a:lnTo>
                <a:lnTo>
                  <a:pt x="11777" y="9830"/>
                </a:lnTo>
                <a:lnTo>
                  <a:pt x="11607" y="9757"/>
                </a:lnTo>
                <a:lnTo>
                  <a:pt x="11437" y="9684"/>
                </a:lnTo>
                <a:lnTo>
                  <a:pt x="11510" y="9465"/>
                </a:lnTo>
                <a:lnTo>
                  <a:pt x="11583" y="9222"/>
                </a:lnTo>
                <a:close/>
                <a:moveTo>
                  <a:pt x="11339" y="9952"/>
                </a:moveTo>
                <a:lnTo>
                  <a:pt x="11461" y="10025"/>
                </a:lnTo>
                <a:lnTo>
                  <a:pt x="11607" y="10122"/>
                </a:lnTo>
                <a:lnTo>
                  <a:pt x="11850" y="10268"/>
                </a:lnTo>
                <a:lnTo>
                  <a:pt x="11972" y="10293"/>
                </a:lnTo>
                <a:lnTo>
                  <a:pt x="12118" y="10293"/>
                </a:lnTo>
                <a:lnTo>
                  <a:pt x="11996" y="10512"/>
                </a:lnTo>
                <a:lnTo>
                  <a:pt x="11875" y="10731"/>
                </a:lnTo>
                <a:lnTo>
                  <a:pt x="11753" y="10609"/>
                </a:lnTo>
                <a:lnTo>
                  <a:pt x="11656" y="10487"/>
                </a:lnTo>
                <a:lnTo>
                  <a:pt x="11510" y="10390"/>
                </a:lnTo>
                <a:lnTo>
                  <a:pt x="11364" y="10317"/>
                </a:lnTo>
                <a:lnTo>
                  <a:pt x="11266" y="10293"/>
                </a:lnTo>
                <a:lnTo>
                  <a:pt x="11169" y="10268"/>
                </a:lnTo>
                <a:lnTo>
                  <a:pt x="11339" y="9952"/>
                </a:lnTo>
                <a:close/>
                <a:moveTo>
                  <a:pt x="6132" y="10341"/>
                </a:moveTo>
                <a:lnTo>
                  <a:pt x="6327" y="10585"/>
                </a:lnTo>
                <a:lnTo>
                  <a:pt x="6059" y="10658"/>
                </a:lnTo>
                <a:lnTo>
                  <a:pt x="5792" y="10755"/>
                </a:lnTo>
                <a:lnTo>
                  <a:pt x="5670" y="10560"/>
                </a:lnTo>
                <a:lnTo>
                  <a:pt x="5548" y="10366"/>
                </a:lnTo>
                <a:lnTo>
                  <a:pt x="5548" y="10366"/>
                </a:lnTo>
                <a:lnTo>
                  <a:pt x="5840" y="10390"/>
                </a:lnTo>
                <a:lnTo>
                  <a:pt x="5986" y="10390"/>
                </a:lnTo>
                <a:lnTo>
                  <a:pt x="6132" y="10341"/>
                </a:lnTo>
                <a:close/>
                <a:moveTo>
                  <a:pt x="8663" y="5986"/>
                </a:moveTo>
                <a:lnTo>
                  <a:pt x="8857" y="6010"/>
                </a:lnTo>
                <a:lnTo>
                  <a:pt x="9076" y="6059"/>
                </a:lnTo>
                <a:lnTo>
                  <a:pt x="9490" y="6181"/>
                </a:lnTo>
                <a:lnTo>
                  <a:pt x="9855" y="6327"/>
                </a:lnTo>
                <a:lnTo>
                  <a:pt x="10123" y="6473"/>
                </a:lnTo>
                <a:lnTo>
                  <a:pt x="10342" y="6643"/>
                </a:lnTo>
                <a:lnTo>
                  <a:pt x="10561" y="6813"/>
                </a:lnTo>
                <a:lnTo>
                  <a:pt x="10731" y="7032"/>
                </a:lnTo>
                <a:lnTo>
                  <a:pt x="10877" y="7251"/>
                </a:lnTo>
                <a:lnTo>
                  <a:pt x="10999" y="7494"/>
                </a:lnTo>
                <a:lnTo>
                  <a:pt x="11096" y="7762"/>
                </a:lnTo>
                <a:lnTo>
                  <a:pt x="11145" y="8054"/>
                </a:lnTo>
                <a:lnTo>
                  <a:pt x="11193" y="8297"/>
                </a:lnTo>
                <a:lnTo>
                  <a:pt x="11193" y="8565"/>
                </a:lnTo>
                <a:lnTo>
                  <a:pt x="11169" y="8833"/>
                </a:lnTo>
                <a:lnTo>
                  <a:pt x="11120" y="9076"/>
                </a:lnTo>
                <a:lnTo>
                  <a:pt x="11072" y="9319"/>
                </a:lnTo>
                <a:lnTo>
                  <a:pt x="10974" y="9538"/>
                </a:lnTo>
                <a:lnTo>
                  <a:pt x="10853" y="9757"/>
                </a:lnTo>
                <a:lnTo>
                  <a:pt x="10731" y="9976"/>
                </a:lnTo>
                <a:lnTo>
                  <a:pt x="10561" y="10171"/>
                </a:lnTo>
                <a:lnTo>
                  <a:pt x="10390" y="10341"/>
                </a:lnTo>
                <a:lnTo>
                  <a:pt x="10220" y="10512"/>
                </a:lnTo>
                <a:lnTo>
                  <a:pt x="10001" y="10658"/>
                </a:lnTo>
                <a:lnTo>
                  <a:pt x="9782" y="10779"/>
                </a:lnTo>
                <a:lnTo>
                  <a:pt x="9563" y="10877"/>
                </a:lnTo>
                <a:lnTo>
                  <a:pt x="9320" y="10974"/>
                </a:lnTo>
                <a:lnTo>
                  <a:pt x="9052" y="11023"/>
                </a:lnTo>
                <a:lnTo>
                  <a:pt x="8833" y="11047"/>
                </a:lnTo>
                <a:lnTo>
                  <a:pt x="8590" y="11071"/>
                </a:lnTo>
                <a:lnTo>
                  <a:pt x="8371" y="11047"/>
                </a:lnTo>
                <a:lnTo>
                  <a:pt x="8127" y="10998"/>
                </a:lnTo>
                <a:lnTo>
                  <a:pt x="7908" y="10950"/>
                </a:lnTo>
                <a:lnTo>
                  <a:pt x="7714" y="10877"/>
                </a:lnTo>
                <a:lnTo>
                  <a:pt x="7495" y="10779"/>
                </a:lnTo>
                <a:lnTo>
                  <a:pt x="7300" y="10658"/>
                </a:lnTo>
                <a:lnTo>
                  <a:pt x="7130" y="10536"/>
                </a:lnTo>
                <a:lnTo>
                  <a:pt x="6960" y="10390"/>
                </a:lnTo>
                <a:lnTo>
                  <a:pt x="6814" y="10220"/>
                </a:lnTo>
                <a:lnTo>
                  <a:pt x="6668" y="10049"/>
                </a:lnTo>
                <a:lnTo>
                  <a:pt x="6546" y="9855"/>
                </a:lnTo>
                <a:lnTo>
                  <a:pt x="6449" y="9660"/>
                </a:lnTo>
                <a:lnTo>
                  <a:pt x="6351" y="9441"/>
                </a:lnTo>
                <a:lnTo>
                  <a:pt x="6303" y="9222"/>
                </a:lnTo>
                <a:lnTo>
                  <a:pt x="6254" y="8979"/>
                </a:lnTo>
                <a:lnTo>
                  <a:pt x="6230" y="8735"/>
                </a:lnTo>
                <a:lnTo>
                  <a:pt x="6254" y="8468"/>
                </a:lnTo>
                <a:lnTo>
                  <a:pt x="6254" y="8224"/>
                </a:lnTo>
                <a:lnTo>
                  <a:pt x="6303" y="7981"/>
                </a:lnTo>
                <a:lnTo>
                  <a:pt x="6376" y="7738"/>
                </a:lnTo>
                <a:lnTo>
                  <a:pt x="6449" y="7519"/>
                </a:lnTo>
                <a:lnTo>
                  <a:pt x="6546" y="7300"/>
                </a:lnTo>
                <a:lnTo>
                  <a:pt x="6668" y="7057"/>
                </a:lnTo>
                <a:lnTo>
                  <a:pt x="6814" y="6838"/>
                </a:lnTo>
                <a:lnTo>
                  <a:pt x="6984" y="6667"/>
                </a:lnTo>
                <a:lnTo>
                  <a:pt x="7154" y="6521"/>
                </a:lnTo>
                <a:lnTo>
                  <a:pt x="7373" y="6400"/>
                </a:lnTo>
                <a:lnTo>
                  <a:pt x="7592" y="6302"/>
                </a:lnTo>
                <a:lnTo>
                  <a:pt x="7811" y="6205"/>
                </a:lnTo>
                <a:lnTo>
                  <a:pt x="8079" y="6156"/>
                </a:lnTo>
                <a:lnTo>
                  <a:pt x="8127" y="6132"/>
                </a:lnTo>
                <a:lnTo>
                  <a:pt x="8176" y="6108"/>
                </a:lnTo>
                <a:lnTo>
                  <a:pt x="8225" y="6059"/>
                </a:lnTo>
                <a:lnTo>
                  <a:pt x="8249" y="6010"/>
                </a:lnTo>
                <a:lnTo>
                  <a:pt x="8444" y="5986"/>
                </a:lnTo>
                <a:close/>
                <a:moveTo>
                  <a:pt x="6643" y="10877"/>
                </a:moveTo>
                <a:lnTo>
                  <a:pt x="6814" y="11023"/>
                </a:lnTo>
                <a:lnTo>
                  <a:pt x="7008" y="11144"/>
                </a:lnTo>
                <a:lnTo>
                  <a:pt x="6765" y="11315"/>
                </a:lnTo>
                <a:lnTo>
                  <a:pt x="6522" y="11461"/>
                </a:lnTo>
                <a:lnTo>
                  <a:pt x="6497" y="11485"/>
                </a:lnTo>
                <a:lnTo>
                  <a:pt x="6303" y="11290"/>
                </a:lnTo>
                <a:lnTo>
                  <a:pt x="6108" y="11120"/>
                </a:lnTo>
                <a:lnTo>
                  <a:pt x="6327" y="10998"/>
                </a:lnTo>
                <a:lnTo>
                  <a:pt x="6643" y="10877"/>
                </a:lnTo>
                <a:close/>
                <a:moveTo>
                  <a:pt x="11047" y="10414"/>
                </a:moveTo>
                <a:lnTo>
                  <a:pt x="11169" y="10560"/>
                </a:lnTo>
                <a:lnTo>
                  <a:pt x="11388" y="10755"/>
                </a:lnTo>
                <a:lnTo>
                  <a:pt x="11607" y="10974"/>
                </a:lnTo>
                <a:lnTo>
                  <a:pt x="11656" y="11071"/>
                </a:lnTo>
                <a:lnTo>
                  <a:pt x="11461" y="11315"/>
                </a:lnTo>
                <a:lnTo>
                  <a:pt x="11242" y="11534"/>
                </a:lnTo>
                <a:lnTo>
                  <a:pt x="10999" y="11728"/>
                </a:lnTo>
                <a:lnTo>
                  <a:pt x="10731" y="11899"/>
                </a:lnTo>
                <a:lnTo>
                  <a:pt x="10707" y="11801"/>
                </a:lnTo>
                <a:lnTo>
                  <a:pt x="10682" y="11680"/>
                </a:lnTo>
                <a:lnTo>
                  <a:pt x="10585" y="11485"/>
                </a:lnTo>
                <a:lnTo>
                  <a:pt x="10463" y="11315"/>
                </a:lnTo>
                <a:lnTo>
                  <a:pt x="10317" y="11144"/>
                </a:lnTo>
                <a:lnTo>
                  <a:pt x="10634" y="10901"/>
                </a:lnTo>
                <a:lnTo>
                  <a:pt x="10707" y="11217"/>
                </a:lnTo>
                <a:lnTo>
                  <a:pt x="10731" y="11485"/>
                </a:lnTo>
                <a:lnTo>
                  <a:pt x="10780" y="11607"/>
                </a:lnTo>
                <a:lnTo>
                  <a:pt x="10828" y="11704"/>
                </a:lnTo>
                <a:lnTo>
                  <a:pt x="10853" y="11753"/>
                </a:lnTo>
                <a:lnTo>
                  <a:pt x="10926" y="11753"/>
                </a:lnTo>
                <a:lnTo>
                  <a:pt x="10950" y="11704"/>
                </a:lnTo>
                <a:lnTo>
                  <a:pt x="10999" y="11607"/>
                </a:lnTo>
                <a:lnTo>
                  <a:pt x="10974" y="11485"/>
                </a:lnTo>
                <a:lnTo>
                  <a:pt x="10926" y="11242"/>
                </a:lnTo>
                <a:lnTo>
                  <a:pt x="10828" y="11023"/>
                </a:lnTo>
                <a:lnTo>
                  <a:pt x="10731" y="10828"/>
                </a:lnTo>
                <a:lnTo>
                  <a:pt x="10901" y="10633"/>
                </a:lnTo>
                <a:lnTo>
                  <a:pt x="11047" y="10414"/>
                </a:lnTo>
                <a:close/>
                <a:moveTo>
                  <a:pt x="7252" y="11290"/>
                </a:moveTo>
                <a:lnTo>
                  <a:pt x="7446" y="11363"/>
                </a:lnTo>
                <a:lnTo>
                  <a:pt x="7641" y="11461"/>
                </a:lnTo>
                <a:lnTo>
                  <a:pt x="7568" y="11534"/>
                </a:lnTo>
                <a:lnTo>
                  <a:pt x="7422" y="11753"/>
                </a:lnTo>
                <a:lnTo>
                  <a:pt x="7276" y="11947"/>
                </a:lnTo>
                <a:lnTo>
                  <a:pt x="7033" y="11826"/>
                </a:lnTo>
                <a:lnTo>
                  <a:pt x="6789" y="11680"/>
                </a:lnTo>
                <a:lnTo>
                  <a:pt x="6911" y="11607"/>
                </a:lnTo>
                <a:lnTo>
                  <a:pt x="7033" y="11509"/>
                </a:lnTo>
                <a:lnTo>
                  <a:pt x="7252" y="11290"/>
                </a:lnTo>
                <a:close/>
                <a:moveTo>
                  <a:pt x="7908" y="11534"/>
                </a:moveTo>
                <a:lnTo>
                  <a:pt x="8200" y="11582"/>
                </a:lnTo>
                <a:lnTo>
                  <a:pt x="8127" y="11923"/>
                </a:lnTo>
                <a:lnTo>
                  <a:pt x="8127" y="12093"/>
                </a:lnTo>
                <a:lnTo>
                  <a:pt x="8127" y="12264"/>
                </a:lnTo>
                <a:lnTo>
                  <a:pt x="7884" y="12191"/>
                </a:lnTo>
                <a:lnTo>
                  <a:pt x="7641" y="12118"/>
                </a:lnTo>
                <a:lnTo>
                  <a:pt x="7738" y="11947"/>
                </a:lnTo>
                <a:lnTo>
                  <a:pt x="7811" y="11753"/>
                </a:lnTo>
                <a:lnTo>
                  <a:pt x="7908" y="11534"/>
                </a:lnTo>
                <a:close/>
                <a:moveTo>
                  <a:pt x="10123" y="11266"/>
                </a:moveTo>
                <a:lnTo>
                  <a:pt x="10244" y="11631"/>
                </a:lnTo>
                <a:lnTo>
                  <a:pt x="10317" y="11850"/>
                </a:lnTo>
                <a:lnTo>
                  <a:pt x="10342" y="11972"/>
                </a:lnTo>
                <a:lnTo>
                  <a:pt x="10390" y="12069"/>
                </a:lnTo>
                <a:lnTo>
                  <a:pt x="10147" y="12191"/>
                </a:lnTo>
                <a:lnTo>
                  <a:pt x="9879" y="12264"/>
                </a:lnTo>
                <a:lnTo>
                  <a:pt x="9904" y="12093"/>
                </a:lnTo>
                <a:lnTo>
                  <a:pt x="9928" y="11923"/>
                </a:lnTo>
                <a:lnTo>
                  <a:pt x="9928" y="11655"/>
                </a:lnTo>
                <a:lnTo>
                  <a:pt x="9904" y="11388"/>
                </a:lnTo>
                <a:lnTo>
                  <a:pt x="10123" y="11266"/>
                </a:lnTo>
                <a:close/>
                <a:moveTo>
                  <a:pt x="8833" y="11631"/>
                </a:moveTo>
                <a:lnTo>
                  <a:pt x="8760" y="11850"/>
                </a:lnTo>
                <a:lnTo>
                  <a:pt x="8736" y="12045"/>
                </a:lnTo>
                <a:lnTo>
                  <a:pt x="8687" y="12337"/>
                </a:lnTo>
                <a:lnTo>
                  <a:pt x="8517" y="12337"/>
                </a:lnTo>
                <a:lnTo>
                  <a:pt x="8541" y="11972"/>
                </a:lnTo>
                <a:lnTo>
                  <a:pt x="8541" y="11801"/>
                </a:lnTo>
                <a:lnTo>
                  <a:pt x="8541" y="11631"/>
                </a:lnTo>
                <a:close/>
                <a:moveTo>
                  <a:pt x="9660" y="11485"/>
                </a:moveTo>
                <a:lnTo>
                  <a:pt x="9612" y="11801"/>
                </a:lnTo>
                <a:lnTo>
                  <a:pt x="9563" y="12069"/>
                </a:lnTo>
                <a:lnTo>
                  <a:pt x="9539" y="12191"/>
                </a:lnTo>
                <a:lnTo>
                  <a:pt x="9563" y="12312"/>
                </a:lnTo>
                <a:lnTo>
                  <a:pt x="9174" y="12361"/>
                </a:lnTo>
                <a:lnTo>
                  <a:pt x="9149" y="12361"/>
                </a:lnTo>
                <a:lnTo>
                  <a:pt x="9149" y="12166"/>
                </a:lnTo>
                <a:lnTo>
                  <a:pt x="9174" y="11874"/>
                </a:lnTo>
                <a:lnTo>
                  <a:pt x="9174" y="11582"/>
                </a:lnTo>
                <a:lnTo>
                  <a:pt x="9222" y="11582"/>
                </a:lnTo>
                <a:lnTo>
                  <a:pt x="9441" y="11534"/>
                </a:lnTo>
                <a:lnTo>
                  <a:pt x="9660" y="11485"/>
                </a:lnTo>
                <a:close/>
                <a:moveTo>
                  <a:pt x="8517" y="4258"/>
                </a:moveTo>
                <a:lnTo>
                  <a:pt x="8225" y="4307"/>
                </a:lnTo>
                <a:lnTo>
                  <a:pt x="7957" y="4404"/>
                </a:lnTo>
                <a:lnTo>
                  <a:pt x="7690" y="4429"/>
                </a:lnTo>
                <a:lnTo>
                  <a:pt x="7422" y="4502"/>
                </a:lnTo>
                <a:lnTo>
                  <a:pt x="7154" y="4623"/>
                </a:lnTo>
                <a:lnTo>
                  <a:pt x="6911" y="4745"/>
                </a:lnTo>
                <a:lnTo>
                  <a:pt x="6668" y="4915"/>
                </a:lnTo>
                <a:lnTo>
                  <a:pt x="6424" y="5110"/>
                </a:lnTo>
                <a:lnTo>
                  <a:pt x="6205" y="5329"/>
                </a:lnTo>
                <a:lnTo>
                  <a:pt x="6011" y="5548"/>
                </a:lnTo>
                <a:lnTo>
                  <a:pt x="5792" y="5791"/>
                </a:lnTo>
                <a:lnTo>
                  <a:pt x="5621" y="6035"/>
                </a:lnTo>
                <a:lnTo>
                  <a:pt x="5281" y="6546"/>
                </a:lnTo>
                <a:lnTo>
                  <a:pt x="5013" y="7057"/>
                </a:lnTo>
                <a:lnTo>
                  <a:pt x="4818" y="7543"/>
                </a:lnTo>
                <a:lnTo>
                  <a:pt x="4697" y="7932"/>
                </a:lnTo>
                <a:lnTo>
                  <a:pt x="4648" y="8297"/>
                </a:lnTo>
                <a:lnTo>
                  <a:pt x="4624" y="8662"/>
                </a:lnTo>
                <a:lnTo>
                  <a:pt x="4624" y="9027"/>
                </a:lnTo>
                <a:lnTo>
                  <a:pt x="4672" y="9392"/>
                </a:lnTo>
                <a:lnTo>
                  <a:pt x="4745" y="9757"/>
                </a:lnTo>
                <a:lnTo>
                  <a:pt x="4867" y="10098"/>
                </a:lnTo>
                <a:lnTo>
                  <a:pt x="5013" y="10414"/>
                </a:lnTo>
                <a:lnTo>
                  <a:pt x="5183" y="10731"/>
                </a:lnTo>
                <a:lnTo>
                  <a:pt x="5402" y="11047"/>
                </a:lnTo>
                <a:lnTo>
                  <a:pt x="5621" y="11315"/>
                </a:lnTo>
                <a:lnTo>
                  <a:pt x="5889" y="11582"/>
                </a:lnTo>
                <a:lnTo>
                  <a:pt x="6157" y="11826"/>
                </a:lnTo>
                <a:lnTo>
                  <a:pt x="6449" y="12069"/>
                </a:lnTo>
                <a:lnTo>
                  <a:pt x="6765" y="12264"/>
                </a:lnTo>
                <a:lnTo>
                  <a:pt x="7106" y="12434"/>
                </a:lnTo>
                <a:lnTo>
                  <a:pt x="7446" y="12580"/>
                </a:lnTo>
                <a:lnTo>
                  <a:pt x="7787" y="12677"/>
                </a:lnTo>
                <a:lnTo>
                  <a:pt x="8127" y="12775"/>
                </a:lnTo>
                <a:lnTo>
                  <a:pt x="8492" y="12823"/>
                </a:lnTo>
                <a:lnTo>
                  <a:pt x="8833" y="12848"/>
                </a:lnTo>
                <a:lnTo>
                  <a:pt x="9174" y="12872"/>
                </a:lnTo>
                <a:lnTo>
                  <a:pt x="9539" y="12823"/>
                </a:lnTo>
                <a:lnTo>
                  <a:pt x="9879" y="12775"/>
                </a:lnTo>
                <a:lnTo>
                  <a:pt x="10196" y="12702"/>
                </a:lnTo>
                <a:lnTo>
                  <a:pt x="10536" y="12580"/>
                </a:lnTo>
                <a:lnTo>
                  <a:pt x="10828" y="12434"/>
                </a:lnTo>
                <a:lnTo>
                  <a:pt x="11145" y="12264"/>
                </a:lnTo>
                <a:lnTo>
                  <a:pt x="11412" y="12045"/>
                </a:lnTo>
                <a:lnTo>
                  <a:pt x="11680" y="11826"/>
                </a:lnTo>
                <a:lnTo>
                  <a:pt x="11923" y="11558"/>
                </a:lnTo>
                <a:lnTo>
                  <a:pt x="12167" y="11266"/>
                </a:lnTo>
                <a:lnTo>
                  <a:pt x="12337" y="10974"/>
                </a:lnTo>
                <a:lnTo>
                  <a:pt x="12507" y="10658"/>
                </a:lnTo>
                <a:lnTo>
                  <a:pt x="12653" y="10317"/>
                </a:lnTo>
                <a:lnTo>
                  <a:pt x="12775" y="9976"/>
                </a:lnTo>
                <a:lnTo>
                  <a:pt x="12872" y="9611"/>
                </a:lnTo>
                <a:lnTo>
                  <a:pt x="12921" y="9246"/>
                </a:lnTo>
                <a:lnTo>
                  <a:pt x="12970" y="8881"/>
                </a:lnTo>
                <a:lnTo>
                  <a:pt x="12994" y="8516"/>
                </a:lnTo>
                <a:lnTo>
                  <a:pt x="12970" y="8151"/>
                </a:lnTo>
                <a:lnTo>
                  <a:pt x="12945" y="7786"/>
                </a:lnTo>
                <a:lnTo>
                  <a:pt x="12872" y="7446"/>
                </a:lnTo>
                <a:lnTo>
                  <a:pt x="12751" y="7105"/>
                </a:lnTo>
                <a:lnTo>
                  <a:pt x="12629" y="6765"/>
                </a:lnTo>
                <a:lnTo>
                  <a:pt x="12459" y="6448"/>
                </a:lnTo>
                <a:lnTo>
                  <a:pt x="12264" y="6156"/>
                </a:lnTo>
                <a:lnTo>
                  <a:pt x="12045" y="5864"/>
                </a:lnTo>
                <a:lnTo>
                  <a:pt x="11656" y="5499"/>
                </a:lnTo>
                <a:lnTo>
                  <a:pt x="11193" y="5134"/>
                </a:lnTo>
                <a:lnTo>
                  <a:pt x="10950" y="4964"/>
                </a:lnTo>
                <a:lnTo>
                  <a:pt x="10707" y="4818"/>
                </a:lnTo>
                <a:lnTo>
                  <a:pt x="10439" y="4672"/>
                </a:lnTo>
                <a:lnTo>
                  <a:pt x="10171" y="4550"/>
                </a:lnTo>
                <a:lnTo>
                  <a:pt x="9904" y="4453"/>
                </a:lnTo>
                <a:lnTo>
                  <a:pt x="9636" y="4356"/>
                </a:lnTo>
                <a:lnTo>
                  <a:pt x="9344" y="4307"/>
                </a:lnTo>
                <a:lnTo>
                  <a:pt x="9076" y="4258"/>
                </a:lnTo>
                <a:close/>
                <a:moveTo>
                  <a:pt x="7519" y="487"/>
                </a:moveTo>
                <a:lnTo>
                  <a:pt x="7787" y="511"/>
                </a:lnTo>
                <a:lnTo>
                  <a:pt x="8590" y="511"/>
                </a:lnTo>
                <a:lnTo>
                  <a:pt x="9271" y="560"/>
                </a:lnTo>
                <a:lnTo>
                  <a:pt x="9612" y="584"/>
                </a:lnTo>
                <a:lnTo>
                  <a:pt x="9952" y="584"/>
                </a:lnTo>
                <a:lnTo>
                  <a:pt x="9928" y="779"/>
                </a:lnTo>
                <a:lnTo>
                  <a:pt x="9952" y="949"/>
                </a:lnTo>
                <a:lnTo>
                  <a:pt x="9636" y="852"/>
                </a:lnTo>
                <a:lnTo>
                  <a:pt x="9466" y="827"/>
                </a:lnTo>
                <a:lnTo>
                  <a:pt x="9295" y="803"/>
                </a:lnTo>
                <a:lnTo>
                  <a:pt x="9149" y="803"/>
                </a:lnTo>
                <a:lnTo>
                  <a:pt x="9003" y="852"/>
                </a:lnTo>
                <a:lnTo>
                  <a:pt x="8857" y="900"/>
                </a:lnTo>
                <a:lnTo>
                  <a:pt x="8736" y="998"/>
                </a:lnTo>
                <a:lnTo>
                  <a:pt x="8711" y="1046"/>
                </a:lnTo>
                <a:lnTo>
                  <a:pt x="8711" y="1095"/>
                </a:lnTo>
                <a:lnTo>
                  <a:pt x="8760" y="1119"/>
                </a:lnTo>
                <a:lnTo>
                  <a:pt x="8784" y="1144"/>
                </a:lnTo>
                <a:lnTo>
                  <a:pt x="9125" y="1144"/>
                </a:lnTo>
                <a:lnTo>
                  <a:pt x="9417" y="1168"/>
                </a:lnTo>
                <a:lnTo>
                  <a:pt x="9709" y="1241"/>
                </a:lnTo>
                <a:lnTo>
                  <a:pt x="10001" y="1363"/>
                </a:lnTo>
                <a:lnTo>
                  <a:pt x="10025" y="1533"/>
                </a:lnTo>
                <a:lnTo>
                  <a:pt x="10025" y="1533"/>
                </a:lnTo>
                <a:lnTo>
                  <a:pt x="9782" y="1509"/>
                </a:lnTo>
                <a:lnTo>
                  <a:pt x="9076" y="1484"/>
                </a:lnTo>
                <a:lnTo>
                  <a:pt x="8833" y="1436"/>
                </a:lnTo>
                <a:lnTo>
                  <a:pt x="8711" y="1460"/>
                </a:lnTo>
                <a:lnTo>
                  <a:pt x="8590" y="1509"/>
                </a:lnTo>
                <a:lnTo>
                  <a:pt x="8541" y="1557"/>
                </a:lnTo>
                <a:lnTo>
                  <a:pt x="8541" y="1606"/>
                </a:lnTo>
                <a:lnTo>
                  <a:pt x="8614" y="1703"/>
                </a:lnTo>
                <a:lnTo>
                  <a:pt x="8687" y="1801"/>
                </a:lnTo>
                <a:lnTo>
                  <a:pt x="8809" y="1849"/>
                </a:lnTo>
                <a:lnTo>
                  <a:pt x="8930" y="1898"/>
                </a:lnTo>
                <a:lnTo>
                  <a:pt x="9174" y="1922"/>
                </a:lnTo>
                <a:lnTo>
                  <a:pt x="9417" y="1947"/>
                </a:lnTo>
                <a:lnTo>
                  <a:pt x="9733" y="1995"/>
                </a:lnTo>
                <a:lnTo>
                  <a:pt x="10098" y="2044"/>
                </a:lnTo>
                <a:lnTo>
                  <a:pt x="10147" y="2409"/>
                </a:lnTo>
                <a:lnTo>
                  <a:pt x="9952" y="2360"/>
                </a:lnTo>
                <a:lnTo>
                  <a:pt x="9782" y="2312"/>
                </a:lnTo>
                <a:lnTo>
                  <a:pt x="9417" y="2263"/>
                </a:lnTo>
                <a:lnTo>
                  <a:pt x="9149" y="2214"/>
                </a:lnTo>
                <a:lnTo>
                  <a:pt x="8882" y="2214"/>
                </a:lnTo>
                <a:lnTo>
                  <a:pt x="8833" y="2239"/>
                </a:lnTo>
                <a:lnTo>
                  <a:pt x="8809" y="2263"/>
                </a:lnTo>
                <a:lnTo>
                  <a:pt x="8809" y="2312"/>
                </a:lnTo>
                <a:lnTo>
                  <a:pt x="8809" y="2336"/>
                </a:lnTo>
                <a:lnTo>
                  <a:pt x="8882" y="2458"/>
                </a:lnTo>
                <a:lnTo>
                  <a:pt x="8979" y="2555"/>
                </a:lnTo>
                <a:lnTo>
                  <a:pt x="9101" y="2628"/>
                </a:lnTo>
                <a:lnTo>
                  <a:pt x="9247" y="2652"/>
                </a:lnTo>
                <a:lnTo>
                  <a:pt x="9636" y="2750"/>
                </a:lnTo>
                <a:lnTo>
                  <a:pt x="10025" y="2798"/>
                </a:lnTo>
                <a:lnTo>
                  <a:pt x="10171" y="2798"/>
                </a:lnTo>
                <a:lnTo>
                  <a:pt x="10220" y="2750"/>
                </a:lnTo>
                <a:lnTo>
                  <a:pt x="10244" y="2725"/>
                </a:lnTo>
                <a:lnTo>
                  <a:pt x="10317" y="2871"/>
                </a:lnTo>
                <a:lnTo>
                  <a:pt x="10366" y="2944"/>
                </a:lnTo>
                <a:lnTo>
                  <a:pt x="10439" y="2993"/>
                </a:lnTo>
                <a:lnTo>
                  <a:pt x="10585" y="2993"/>
                </a:lnTo>
                <a:lnTo>
                  <a:pt x="10877" y="3066"/>
                </a:lnTo>
                <a:lnTo>
                  <a:pt x="11145" y="3188"/>
                </a:lnTo>
                <a:lnTo>
                  <a:pt x="11388" y="3334"/>
                </a:lnTo>
                <a:lnTo>
                  <a:pt x="11631" y="3504"/>
                </a:lnTo>
                <a:lnTo>
                  <a:pt x="11704" y="3528"/>
                </a:lnTo>
                <a:lnTo>
                  <a:pt x="11753" y="3553"/>
                </a:lnTo>
                <a:lnTo>
                  <a:pt x="11875" y="3553"/>
                </a:lnTo>
                <a:lnTo>
                  <a:pt x="11972" y="3480"/>
                </a:lnTo>
                <a:lnTo>
                  <a:pt x="12021" y="3382"/>
                </a:lnTo>
                <a:lnTo>
                  <a:pt x="12167" y="3309"/>
                </a:lnTo>
                <a:lnTo>
                  <a:pt x="12288" y="3212"/>
                </a:lnTo>
                <a:lnTo>
                  <a:pt x="12532" y="3017"/>
                </a:lnTo>
                <a:lnTo>
                  <a:pt x="13043" y="2652"/>
                </a:lnTo>
                <a:lnTo>
                  <a:pt x="13335" y="2458"/>
                </a:lnTo>
                <a:lnTo>
                  <a:pt x="13602" y="2336"/>
                </a:lnTo>
                <a:lnTo>
                  <a:pt x="13675" y="2287"/>
                </a:lnTo>
                <a:lnTo>
                  <a:pt x="13724" y="2239"/>
                </a:lnTo>
                <a:lnTo>
                  <a:pt x="13846" y="2312"/>
                </a:lnTo>
                <a:lnTo>
                  <a:pt x="14162" y="2555"/>
                </a:lnTo>
                <a:lnTo>
                  <a:pt x="14454" y="2823"/>
                </a:lnTo>
                <a:lnTo>
                  <a:pt x="14722" y="3090"/>
                </a:lnTo>
                <a:lnTo>
                  <a:pt x="14989" y="3358"/>
                </a:lnTo>
                <a:lnTo>
                  <a:pt x="15087" y="3504"/>
                </a:lnTo>
                <a:lnTo>
                  <a:pt x="15208" y="3626"/>
                </a:lnTo>
                <a:lnTo>
                  <a:pt x="14989" y="3869"/>
                </a:lnTo>
                <a:lnTo>
                  <a:pt x="14892" y="3747"/>
                </a:lnTo>
                <a:lnTo>
                  <a:pt x="14746" y="3626"/>
                </a:lnTo>
                <a:lnTo>
                  <a:pt x="14478" y="3431"/>
                </a:lnTo>
                <a:lnTo>
                  <a:pt x="14381" y="3334"/>
                </a:lnTo>
                <a:lnTo>
                  <a:pt x="14235" y="3261"/>
                </a:lnTo>
                <a:lnTo>
                  <a:pt x="14113" y="3212"/>
                </a:lnTo>
                <a:lnTo>
                  <a:pt x="13919" y="3212"/>
                </a:lnTo>
                <a:lnTo>
                  <a:pt x="13894" y="3261"/>
                </a:lnTo>
                <a:lnTo>
                  <a:pt x="13870" y="3309"/>
                </a:lnTo>
                <a:lnTo>
                  <a:pt x="13894" y="3358"/>
                </a:lnTo>
                <a:lnTo>
                  <a:pt x="13967" y="3455"/>
                </a:lnTo>
                <a:lnTo>
                  <a:pt x="14040" y="3553"/>
                </a:lnTo>
                <a:lnTo>
                  <a:pt x="14259" y="3723"/>
                </a:lnTo>
                <a:lnTo>
                  <a:pt x="14503" y="3966"/>
                </a:lnTo>
                <a:lnTo>
                  <a:pt x="14624" y="4064"/>
                </a:lnTo>
                <a:lnTo>
                  <a:pt x="14770" y="4161"/>
                </a:lnTo>
                <a:lnTo>
                  <a:pt x="14600" y="4429"/>
                </a:lnTo>
                <a:lnTo>
                  <a:pt x="14454" y="4283"/>
                </a:lnTo>
                <a:lnTo>
                  <a:pt x="14332" y="4137"/>
                </a:lnTo>
                <a:lnTo>
                  <a:pt x="14235" y="4015"/>
                </a:lnTo>
                <a:lnTo>
                  <a:pt x="14138" y="3893"/>
                </a:lnTo>
                <a:lnTo>
                  <a:pt x="14016" y="3820"/>
                </a:lnTo>
                <a:lnTo>
                  <a:pt x="13894" y="3747"/>
                </a:lnTo>
                <a:lnTo>
                  <a:pt x="13846" y="3747"/>
                </a:lnTo>
                <a:lnTo>
                  <a:pt x="13821" y="3772"/>
                </a:lnTo>
                <a:lnTo>
                  <a:pt x="13797" y="3820"/>
                </a:lnTo>
                <a:lnTo>
                  <a:pt x="13797" y="3845"/>
                </a:lnTo>
                <a:lnTo>
                  <a:pt x="13821" y="3991"/>
                </a:lnTo>
                <a:lnTo>
                  <a:pt x="13894" y="4137"/>
                </a:lnTo>
                <a:lnTo>
                  <a:pt x="14040" y="4429"/>
                </a:lnTo>
                <a:lnTo>
                  <a:pt x="14186" y="4623"/>
                </a:lnTo>
                <a:lnTo>
                  <a:pt x="14332" y="4794"/>
                </a:lnTo>
                <a:lnTo>
                  <a:pt x="14235" y="4964"/>
                </a:lnTo>
                <a:lnTo>
                  <a:pt x="14089" y="5159"/>
                </a:lnTo>
                <a:lnTo>
                  <a:pt x="13967" y="4964"/>
                </a:lnTo>
                <a:lnTo>
                  <a:pt x="13821" y="4769"/>
                </a:lnTo>
                <a:lnTo>
                  <a:pt x="13675" y="4599"/>
                </a:lnTo>
                <a:lnTo>
                  <a:pt x="13554" y="4380"/>
                </a:lnTo>
                <a:lnTo>
                  <a:pt x="13505" y="4331"/>
                </a:lnTo>
                <a:lnTo>
                  <a:pt x="13432" y="4307"/>
                </a:lnTo>
                <a:lnTo>
                  <a:pt x="13359" y="4307"/>
                </a:lnTo>
                <a:lnTo>
                  <a:pt x="13335" y="4356"/>
                </a:lnTo>
                <a:lnTo>
                  <a:pt x="13310" y="4380"/>
                </a:lnTo>
                <a:lnTo>
                  <a:pt x="13310" y="4526"/>
                </a:lnTo>
                <a:lnTo>
                  <a:pt x="13335" y="4648"/>
                </a:lnTo>
                <a:lnTo>
                  <a:pt x="13383" y="4769"/>
                </a:lnTo>
                <a:lnTo>
                  <a:pt x="13456" y="4891"/>
                </a:lnTo>
                <a:lnTo>
                  <a:pt x="13846" y="5548"/>
                </a:lnTo>
                <a:lnTo>
                  <a:pt x="13919" y="5597"/>
                </a:lnTo>
                <a:lnTo>
                  <a:pt x="13992" y="5621"/>
                </a:lnTo>
                <a:lnTo>
                  <a:pt x="14016" y="5645"/>
                </a:lnTo>
                <a:lnTo>
                  <a:pt x="14065" y="5670"/>
                </a:lnTo>
                <a:lnTo>
                  <a:pt x="14186" y="5986"/>
                </a:lnTo>
                <a:lnTo>
                  <a:pt x="14259" y="6302"/>
                </a:lnTo>
                <a:lnTo>
                  <a:pt x="14284" y="6497"/>
                </a:lnTo>
                <a:lnTo>
                  <a:pt x="14284" y="6692"/>
                </a:lnTo>
                <a:lnTo>
                  <a:pt x="14308" y="6886"/>
                </a:lnTo>
                <a:lnTo>
                  <a:pt x="14332" y="7081"/>
                </a:lnTo>
                <a:lnTo>
                  <a:pt x="14381" y="7154"/>
                </a:lnTo>
                <a:lnTo>
                  <a:pt x="14454" y="7203"/>
                </a:lnTo>
                <a:lnTo>
                  <a:pt x="14527" y="7227"/>
                </a:lnTo>
                <a:lnTo>
                  <a:pt x="14624" y="7227"/>
                </a:lnTo>
                <a:lnTo>
                  <a:pt x="14722" y="7276"/>
                </a:lnTo>
                <a:lnTo>
                  <a:pt x="14843" y="7300"/>
                </a:lnTo>
                <a:lnTo>
                  <a:pt x="15111" y="7348"/>
                </a:lnTo>
                <a:lnTo>
                  <a:pt x="15598" y="7373"/>
                </a:lnTo>
                <a:lnTo>
                  <a:pt x="15962" y="7446"/>
                </a:lnTo>
                <a:lnTo>
                  <a:pt x="16352" y="7519"/>
                </a:lnTo>
                <a:lnTo>
                  <a:pt x="16571" y="7592"/>
                </a:lnTo>
                <a:lnTo>
                  <a:pt x="16692" y="7640"/>
                </a:lnTo>
                <a:lnTo>
                  <a:pt x="16814" y="7640"/>
                </a:lnTo>
                <a:lnTo>
                  <a:pt x="16765" y="7957"/>
                </a:lnTo>
                <a:lnTo>
                  <a:pt x="16765" y="8249"/>
                </a:lnTo>
                <a:lnTo>
                  <a:pt x="16765" y="8857"/>
                </a:lnTo>
                <a:lnTo>
                  <a:pt x="16765" y="9344"/>
                </a:lnTo>
                <a:lnTo>
                  <a:pt x="16765" y="9587"/>
                </a:lnTo>
                <a:lnTo>
                  <a:pt x="16790" y="9855"/>
                </a:lnTo>
                <a:lnTo>
                  <a:pt x="16522" y="9855"/>
                </a:lnTo>
                <a:lnTo>
                  <a:pt x="16571" y="9757"/>
                </a:lnTo>
                <a:lnTo>
                  <a:pt x="16546" y="9636"/>
                </a:lnTo>
                <a:lnTo>
                  <a:pt x="16522" y="9417"/>
                </a:lnTo>
                <a:lnTo>
                  <a:pt x="16473" y="9125"/>
                </a:lnTo>
                <a:lnTo>
                  <a:pt x="16449" y="9003"/>
                </a:lnTo>
                <a:lnTo>
                  <a:pt x="16400" y="8857"/>
                </a:lnTo>
                <a:lnTo>
                  <a:pt x="16376" y="8833"/>
                </a:lnTo>
                <a:lnTo>
                  <a:pt x="16327" y="8808"/>
                </a:lnTo>
                <a:lnTo>
                  <a:pt x="16279" y="8833"/>
                </a:lnTo>
                <a:lnTo>
                  <a:pt x="16254" y="8857"/>
                </a:lnTo>
                <a:lnTo>
                  <a:pt x="16206" y="9003"/>
                </a:lnTo>
                <a:lnTo>
                  <a:pt x="16181" y="9125"/>
                </a:lnTo>
                <a:lnTo>
                  <a:pt x="16133" y="9417"/>
                </a:lnTo>
                <a:lnTo>
                  <a:pt x="16133" y="9660"/>
                </a:lnTo>
                <a:lnTo>
                  <a:pt x="16157" y="9782"/>
                </a:lnTo>
                <a:lnTo>
                  <a:pt x="16206" y="9903"/>
                </a:lnTo>
                <a:lnTo>
                  <a:pt x="15768" y="9928"/>
                </a:lnTo>
                <a:lnTo>
                  <a:pt x="15671" y="9928"/>
                </a:lnTo>
                <a:lnTo>
                  <a:pt x="15719" y="9806"/>
                </a:lnTo>
                <a:lnTo>
                  <a:pt x="15768" y="9538"/>
                </a:lnTo>
                <a:lnTo>
                  <a:pt x="15841" y="9246"/>
                </a:lnTo>
                <a:lnTo>
                  <a:pt x="15865" y="8954"/>
                </a:lnTo>
                <a:lnTo>
                  <a:pt x="15841" y="8906"/>
                </a:lnTo>
                <a:lnTo>
                  <a:pt x="15817" y="8881"/>
                </a:lnTo>
                <a:lnTo>
                  <a:pt x="15744" y="8808"/>
                </a:lnTo>
                <a:lnTo>
                  <a:pt x="15671" y="8808"/>
                </a:lnTo>
                <a:lnTo>
                  <a:pt x="15622" y="8857"/>
                </a:lnTo>
                <a:lnTo>
                  <a:pt x="15573" y="8930"/>
                </a:lnTo>
                <a:lnTo>
                  <a:pt x="15427" y="9441"/>
                </a:lnTo>
                <a:lnTo>
                  <a:pt x="15330" y="9709"/>
                </a:lnTo>
                <a:lnTo>
                  <a:pt x="15330" y="9830"/>
                </a:lnTo>
                <a:lnTo>
                  <a:pt x="15330" y="9903"/>
                </a:lnTo>
                <a:lnTo>
                  <a:pt x="15354" y="9928"/>
                </a:lnTo>
                <a:lnTo>
                  <a:pt x="15135" y="9952"/>
                </a:lnTo>
                <a:lnTo>
                  <a:pt x="14916" y="9976"/>
                </a:lnTo>
                <a:lnTo>
                  <a:pt x="14965" y="9636"/>
                </a:lnTo>
                <a:lnTo>
                  <a:pt x="14989" y="9344"/>
                </a:lnTo>
                <a:lnTo>
                  <a:pt x="14989" y="9173"/>
                </a:lnTo>
                <a:lnTo>
                  <a:pt x="14941" y="9027"/>
                </a:lnTo>
                <a:lnTo>
                  <a:pt x="14916" y="8979"/>
                </a:lnTo>
                <a:lnTo>
                  <a:pt x="14868" y="8954"/>
                </a:lnTo>
                <a:lnTo>
                  <a:pt x="14819" y="8954"/>
                </a:lnTo>
                <a:lnTo>
                  <a:pt x="14770" y="8979"/>
                </a:lnTo>
                <a:lnTo>
                  <a:pt x="14697" y="9100"/>
                </a:lnTo>
                <a:lnTo>
                  <a:pt x="14649" y="9198"/>
                </a:lnTo>
                <a:lnTo>
                  <a:pt x="14600" y="9465"/>
                </a:lnTo>
                <a:lnTo>
                  <a:pt x="14405" y="10171"/>
                </a:lnTo>
                <a:lnTo>
                  <a:pt x="14405" y="10244"/>
                </a:lnTo>
                <a:lnTo>
                  <a:pt x="14430" y="10317"/>
                </a:lnTo>
                <a:lnTo>
                  <a:pt x="14284" y="10585"/>
                </a:lnTo>
                <a:lnTo>
                  <a:pt x="14162" y="10877"/>
                </a:lnTo>
                <a:lnTo>
                  <a:pt x="14065" y="11047"/>
                </a:lnTo>
                <a:lnTo>
                  <a:pt x="13943" y="11193"/>
                </a:lnTo>
                <a:lnTo>
                  <a:pt x="13724" y="11461"/>
                </a:lnTo>
                <a:lnTo>
                  <a:pt x="13675" y="11558"/>
                </a:lnTo>
                <a:lnTo>
                  <a:pt x="13675" y="11631"/>
                </a:lnTo>
                <a:lnTo>
                  <a:pt x="13675" y="11704"/>
                </a:lnTo>
                <a:lnTo>
                  <a:pt x="13724" y="11753"/>
                </a:lnTo>
                <a:lnTo>
                  <a:pt x="13773" y="11801"/>
                </a:lnTo>
                <a:lnTo>
                  <a:pt x="13846" y="11826"/>
                </a:lnTo>
                <a:lnTo>
                  <a:pt x="13919" y="11826"/>
                </a:lnTo>
                <a:lnTo>
                  <a:pt x="13992" y="11777"/>
                </a:lnTo>
                <a:lnTo>
                  <a:pt x="14113" y="11972"/>
                </a:lnTo>
                <a:lnTo>
                  <a:pt x="14259" y="12142"/>
                </a:lnTo>
                <a:lnTo>
                  <a:pt x="14551" y="12507"/>
                </a:lnTo>
                <a:lnTo>
                  <a:pt x="14868" y="12945"/>
                </a:lnTo>
                <a:lnTo>
                  <a:pt x="15135" y="13407"/>
                </a:lnTo>
                <a:lnTo>
                  <a:pt x="14941" y="13651"/>
                </a:lnTo>
                <a:lnTo>
                  <a:pt x="14722" y="13894"/>
                </a:lnTo>
                <a:lnTo>
                  <a:pt x="14284" y="14332"/>
                </a:lnTo>
                <a:lnTo>
                  <a:pt x="13943" y="14673"/>
                </a:lnTo>
                <a:lnTo>
                  <a:pt x="13773" y="14843"/>
                </a:lnTo>
                <a:lnTo>
                  <a:pt x="13627" y="15038"/>
                </a:lnTo>
                <a:lnTo>
                  <a:pt x="13383" y="14867"/>
                </a:lnTo>
                <a:lnTo>
                  <a:pt x="13578" y="14794"/>
                </a:lnTo>
                <a:lnTo>
                  <a:pt x="13748" y="14673"/>
                </a:lnTo>
                <a:lnTo>
                  <a:pt x="14040" y="14478"/>
                </a:lnTo>
                <a:lnTo>
                  <a:pt x="14113" y="14429"/>
                </a:lnTo>
                <a:lnTo>
                  <a:pt x="14138" y="14356"/>
                </a:lnTo>
                <a:lnTo>
                  <a:pt x="14138" y="14283"/>
                </a:lnTo>
                <a:lnTo>
                  <a:pt x="14113" y="14235"/>
                </a:lnTo>
                <a:lnTo>
                  <a:pt x="14065" y="14186"/>
                </a:lnTo>
                <a:lnTo>
                  <a:pt x="14016" y="14162"/>
                </a:lnTo>
                <a:lnTo>
                  <a:pt x="13943" y="14137"/>
                </a:lnTo>
                <a:lnTo>
                  <a:pt x="13870" y="14162"/>
                </a:lnTo>
                <a:lnTo>
                  <a:pt x="13602" y="14308"/>
                </a:lnTo>
                <a:lnTo>
                  <a:pt x="13335" y="14478"/>
                </a:lnTo>
                <a:lnTo>
                  <a:pt x="13043" y="14624"/>
                </a:lnTo>
                <a:lnTo>
                  <a:pt x="12897" y="14527"/>
                </a:lnTo>
                <a:lnTo>
                  <a:pt x="12945" y="14502"/>
                </a:lnTo>
                <a:lnTo>
                  <a:pt x="13213" y="14332"/>
                </a:lnTo>
                <a:lnTo>
                  <a:pt x="13310" y="14210"/>
                </a:lnTo>
                <a:lnTo>
                  <a:pt x="13383" y="14113"/>
                </a:lnTo>
                <a:lnTo>
                  <a:pt x="13408" y="14040"/>
                </a:lnTo>
                <a:lnTo>
                  <a:pt x="13408" y="13967"/>
                </a:lnTo>
                <a:lnTo>
                  <a:pt x="13383" y="13918"/>
                </a:lnTo>
                <a:lnTo>
                  <a:pt x="13359" y="13845"/>
                </a:lnTo>
                <a:lnTo>
                  <a:pt x="13310" y="13821"/>
                </a:lnTo>
                <a:lnTo>
                  <a:pt x="13237" y="13797"/>
                </a:lnTo>
                <a:lnTo>
                  <a:pt x="13189" y="13797"/>
                </a:lnTo>
                <a:lnTo>
                  <a:pt x="13116" y="13821"/>
                </a:lnTo>
                <a:lnTo>
                  <a:pt x="13018" y="13894"/>
                </a:lnTo>
                <a:lnTo>
                  <a:pt x="12921" y="13991"/>
                </a:lnTo>
                <a:lnTo>
                  <a:pt x="12799" y="14089"/>
                </a:lnTo>
                <a:lnTo>
                  <a:pt x="12702" y="14162"/>
                </a:lnTo>
                <a:lnTo>
                  <a:pt x="12556" y="14283"/>
                </a:lnTo>
                <a:lnTo>
                  <a:pt x="12264" y="14040"/>
                </a:lnTo>
                <a:lnTo>
                  <a:pt x="12532" y="13870"/>
                </a:lnTo>
                <a:lnTo>
                  <a:pt x="12653" y="13797"/>
                </a:lnTo>
                <a:lnTo>
                  <a:pt x="12799" y="13699"/>
                </a:lnTo>
                <a:lnTo>
                  <a:pt x="12848" y="13651"/>
                </a:lnTo>
                <a:lnTo>
                  <a:pt x="12897" y="13578"/>
                </a:lnTo>
                <a:lnTo>
                  <a:pt x="12921" y="13505"/>
                </a:lnTo>
                <a:lnTo>
                  <a:pt x="12897" y="13432"/>
                </a:lnTo>
                <a:lnTo>
                  <a:pt x="12872" y="13359"/>
                </a:lnTo>
                <a:lnTo>
                  <a:pt x="12824" y="13334"/>
                </a:lnTo>
                <a:lnTo>
                  <a:pt x="12702" y="13334"/>
                </a:lnTo>
                <a:lnTo>
                  <a:pt x="12556" y="13407"/>
                </a:lnTo>
                <a:lnTo>
                  <a:pt x="12459" y="13480"/>
                </a:lnTo>
                <a:lnTo>
                  <a:pt x="12167" y="13651"/>
                </a:lnTo>
                <a:lnTo>
                  <a:pt x="11899" y="13821"/>
                </a:lnTo>
                <a:lnTo>
                  <a:pt x="11777" y="13797"/>
                </a:lnTo>
                <a:lnTo>
                  <a:pt x="11680" y="13772"/>
                </a:lnTo>
                <a:lnTo>
                  <a:pt x="11607" y="13797"/>
                </a:lnTo>
                <a:lnTo>
                  <a:pt x="11558" y="13845"/>
                </a:lnTo>
                <a:lnTo>
                  <a:pt x="11510" y="13821"/>
                </a:lnTo>
                <a:lnTo>
                  <a:pt x="11437" y="13845"/>
                </a:lnTo>
                <a:lnTo>
                  <a:pt x="11388" y="13845"/>
                </a:lnTo>
                <a:lnTo>
                  <a:pt x="11266" y="13918"/>
                </a:lnTo>
                <a:lnTo>
                  <a:pt x="11120" y="14016"/>
                </a:lnTo>
                <a:lnTo>
                  <a:pt x="10974" y="14064"/>
                </a:lnTo>
                <a:lnTo>
                  <a:pt x="10682" y="14137"/>
                </a:lnTo>
                <a:lnTo>
                  <a:pt x="10536" y="14186"/>
                </a:lnTo>
                <a:lnTo>
                  <a:pt x="10415" y="14283"/>
                </a:lnTo>
                <a:lnTo>
                  <a:pt x="10269" y="14283"/>
                </a:lnTo>
                <a:lnTo>
                  <a:pt x="10220" y="14332"/>
                </a:lnTo>
                <a:lnTo>
                  <a:pt x="10171" y="14405"/>
                </a:lnTo>
                <a:lnTo>
                  <a:pt x="10171" y="14429"/>
                </a:lnTo>
                <a:lnTo>
                  <a:pt x="10123" y="14429"/>
                </a:lnTo>
                <a:lnTo>
                  <a:pt x="10001" y="14478"/>
                </a:lnTo>
                <a:lnTo>
                  <a:pt x="9879" y="14527"/>
                </a:lnTo>
                <a:lnTo>
                  <a:pt x="9636" y="14648"/>
                </a:lnTo>
                <a:lnTo>
                  <a:pt x="9514" y="14697"/>
                </a:lnTo>
                <a:lnTo>
                  <a:pt x="9393" y="14721"/>
                </a:lnTo>
                <a:lnTo>
                  <a:pt x="9271" y="14746"/>
                </a:lnTo>
                <a:lnTo>
                  <a:pt x="9149" y="14794"/>
                </a:lnTo>
                <a:lnTo>
                  <a:pt x="9101" y="14867"/>
                </a:lnTo>
                <a:lnTo>
                  <a:pt x="9101" y="14892"/>
                </a:lnTo>
                <a:lnTo>
                  <a:pt x="9125" y="14940"/>
                </a:lnTo>
                <a:lnTo>
                  <a:pt x="9198" y="15013"/>
                </a:lnTo>
                <a:lnTo>
                  <a:pt x="9295" y="15062"/>
                </a:lnTo>
                <a:lnTo>
                  <a:pt x="9417" y="15086"/>
                </a:lnTo>
                <a:lnTo>
                  <a:pt x="9539" y="15062"/>
                </a:lnTo>
                <a:lnTo>
                  <a:pt x="9685" y="15038"/>
                </a:lnTo>
                <a:lnTo>
                  <a:pt x="9831" y="14989"/>
                </a:lnTo>
                <a:lnTo>
                  <a:pt x="10098" y="14843"/>
                </a:lnTo>
                <a:lnTo>
                  <a:pt x="10074" y="14989"/>
                </a:lnTo>
                <a:lnTo>
                  <a:pt x="9879" y="15086"/>
                </a:lnTo>
                <a:lnTo>
                  <a:pt x="9660" y="15208"/>
                </a:lnTo>
                <a:lnTo>
                  <a:pt x="9417" y="15281"/>
                </a:lnTo>
                <a:lnTo>
                  <a:pt x="9295" y="15330"/>
                </a:lnTo>
                <a:lnTo>
                  <a:pt x="9198" y="15403"/>
                </a:lnTo>
                <a:lnTo>
                  <a:pt x="9174" y="15476"/>
                </a:lnTo>
                <a:lnTo>
                  <a:pt x="9198" y="15500"/>
                </a:lnTo>
                <a:lnTo>
                  <a:pt x="9198" y="15548"/>
                </a:lnTo>
                <a:lnTo>
                  <a:pt x="9271" y="15597"/>
                </a:lnTo>
                <a:lnTo>
                  <a:pt x="9344" y="15621"/>
                </a:lnTo>
                <a:lnTo>
                  <a:pt x="9417" y="15646"/>
                </a:lnTo>
                <a:lnTo>
                  <a:pt x="9514" y="15621"/>
                </a:lnTo>
                <a:lnTo>
                  <a:pt x="9685" y="15597"/>
                </a:lnTo>
                <a:lnTo>
                  <a:pt x="9831" y="15548"/>
                </a:lnTo>
                <a:lnTo>
                  <a:pt x="10001" y="15476"/>
                </a:lnTo>
                <a:lnTo>
                  <a:pt x="9977" y="15767"/>
                </a:lnTo>
                <a:lnTo>
                  <a:pt x="9952" y="15792"/>
                </a:lnTo>
                <a:lnTo>
                  <a:pt x="9904" y="15816"/>
                </a:lnTo>
                <a:lnTo>
                  <a:pt x="9636" y="15913"/>
                </a:lnTo>
                <a:lnTo>
                  <a:pt x="9368" y="15986"/>
                </a:lnTo>
                <a:lnTo>
                  <a:pt x="9198" y="16011"/>
                </a:lnTo>
                <a:lnTo>
                  <a:pt x="9125" y="16059"/>
                </a:lnTo>
                <a:lnTo>
                  <a:pt x="9101" y="16084"/>
                </a:lnTo>
                <a:lnTo>
                  <a:pt x="9076" y="16108"/>
                </a:lnTo>
                <a:lnTo>
                  <a:pt x="9076" y="16181"/>
                </a:lnTo>
                <a:lnTo>
                  <a:pt x="9101" y="16205"/>
                </a:lnTo>
                <a:lnTo>
                  <a:pt x="9198" y="16254"/>
                </a:lnTo>
                <a:lnTo>
                  <a:pt x="9295" y="16303"/>
                </a:lnTo>
                <a:lnTo>
                  <a:pt x="9636" y="16303"/>
                </a:lnTo>
                <a:lnTo>
                  <a:pt x="9855" y="16230"/>
                </a:lnTo>
                <a:lnTo>
                  <a:pt x="9831" y="16424"/>
                </a:lnTo>
                <a:lnTo>
                  <a:pt x="9831" y="16643"/>
                </a:lnTo>
                <a:lnTo>
                  <a:pt x="9271" y="16668"/>
                </a:lnTo>
                <a:lnTo>
                  <a:pt x="8711" y="16692"/>
                </a:lnTo>
                <a:lnTo>
                  <a:pt x="7981" y="16692"/>
                </a:lnTo>
                <a:lnTo>
                  <a:pt x="7738" y="16716"/>
                </a:lnTo>
                <a:lnTo>
                  <a:pt x="7763" y="16595"/>
                </a:lnTo>
                <a:lnTo>
                  <a:pt x="7763" y="16449"/>
                </a:lnTo>
                <a:lnTo>
                  <a:pt x="7738" y="16181"/>
                </a:lnTo>
                <a:lnTo>
                  <a:pt x="7641" y="15694"/>
                </a:lnTo>
                <a:lnTo>
                  <a:pt x="7592" y="15330"/>
                </a:lnTo>
                <a:lnTo>
                  <a:pt x="7519" y="14892"/>
                </a:lnTo>
                <a:lnTo>
                  <a:pt x="7471" y="14673"/>
                </a:lnTo>
                <a:lnTo>
                  <a:pt x="7373" y="14502"/>
                </a:lnTo>
                <a:lnTo>
                  <a:pt x="7276" y="14356"/>
                </a:lnTo>
                <a:lnTo>
                  <a:pt x="7203" y="14308"/>
                </a:lnTo>
                <a:lnTo>
                  <a:pt x="7130" y="14259"/>
                </a:lnTo>
                <a:lnTo>
                  <a:pt x="7033" y="14259"/>
                </a:lnTo>
                <a:lnTo>
                  <a:pt x="6960" y="14283"/>
                </a:lnTo>
                <a:lnTo>
                  <a:pt x="6716" y="14210"/>
                </a:lnTo>
                <a:lnTo>
                  <a:pt x="6497" y="14137"/>
                </a:lnTo>
                <a:lnTo>
                  <a:pt x="6327" y="14064"/>
                </a:lnTo>
                <a:lnTo>
                  <a:pt x="6157" y="13991"/>
                </a:lnTo>
                <a:lnTo>
                  <a:pt x="5986" y="13918"/>
                </a:lnTo>
                <a:lnTo>
                  <a:pt x="5816" y="13845"/>
                </a:lnTo>
                <a:lnTo>
                  <a:pt x="5743" y="13772"/>
                </a:lnTo>
                <a:lnTo>
                  <a:pt x="5646" y="13724"/>
                </a:lnTo>
                <a:lnTo>
                  <a:pt x="5597" y="13699"/>
                </a:lnTo>
                <a:lnTo>
                  <a:pt x="5548" y="13724"/>
                </a:lnTo>
                <a:lnTo>
                  <a:pt x="5500" y="13748"/>
                </a:lnTo>
                <a:lnTo>
                  <a:pt x="5427" y="13772"/>
                </a:lnTo>
                <a:lnTo>
                  <a:pt x="5062" y="13602"/>
                </a:lnTo>
                <a:lnTo>
                  <a:pt x="4843" y="13505"/>
                </a:lnTo>
                <a:lnTo>
                  <a:pt x="4721" y="13480"/>
                </a:lnTo>
                <a:lnTo>
                  <a:pt x="4648" y="13480"/>
                </a:lnTo>
                <a:lnTo>
                  <a:pt x="4599" y="13505"/>
                </a:lnTo>
                <a:lnTo>
                  <a:pt x="4551" y="13529"/>
                </a:lnTo>
                <a:lnTo>
                  <a:pt x="4526" y="13602"/>
                </a:lnTo>
                <a:lnTo>
                  <a:pt x="4551" y="13651"/>
                </a:lnTo>
                <a:lnTo>
                  <a:pt x="4575" y="13724"/>
                </a:lnTo>
                <a:lnTo>
                  <a:pt x="4672" y="13821"/>
                </a:lnTo>
                <a:lnTo>
                  <a:pt x="4916" y="13967"/>
                </a:lnTo>
                <a:lnTo>
                  <a:pt x="5135" y="14113"/>
                </a:lnTo>
                <a:lnTo>
                  <a:pt x="4989" y="14283"/>
                </a:lnTo>
                <a:lnTo>
                  <a:pt x="4940" y="14210"/>
                </a:lnTo>
                <a:lnTo>
                  <a:pt x="4891" y="14137"/>
                </a:lnTo>
                <a:lnTo>
                  <a:pt x="4843" y="14113"/>
                </a:lnTo>
                <a:lnTo>
                  <a:pt x="4794" y="14113"/>
                </a:lnTo>
                <a:lnTo>
                  <a:pt x="4672" y="14089"/>
                </a:lnTo>
                <a:lnTo>
                  <a:pt x="4526" y="14064"/>
                </a:lnTo>
                <a:lnTo>
                  <a:pt x="4380" y="13991"/>
                </a:lnTo>
                <a:lnTo>
                  <a:pt x="4259" y="13918"/>
                </a:lnTo>
                <a:lnTo>
                  <a:pt x="4137" y="13821"/>
                </a:lnTo>
                <a:lnTo>
                  <a:pt x="4015" y="13748"/>
                </a:lnTo>
                <a:lnTo>
                  <a:pt x="3894" y="13699"/>
                </a:lnTo>
                <a:lnTo>
                  <a:pt x="3821" y="13699"/>
                </a:lnTo>
                <a:lnTo>
                  <a:pt x="3796" y="13724"/>
                </a:lnTo>
                <a:lnTo>
                  <a:pt x="3772" y="13772"/>
                </a:lnTo>
                <a:lnTo>
                  <a:pt x="3772" y="13870"/>
                </a:lnTo>
                <a:lnTo>
                  <a:pt x="3796" y="13943"/>
                </a:lnTo>
                <a:lnTo>
                  <a:pt x="3845" y="14040"/>
                </a:lnTo>
                <a:lnTo>
                  <a:pt x="3894" y="14113"/>
                </a:lnTo>
                <a:lnTo>
                  <a:pt x="4015" y="14235"/>
                </a:lnTo>
                <a:lnTo>
                  <a:pt x="4186" y="14332"/>
                </a:lnTo>
                <a:lnTo>
                  <a:pt x="4307" y="14405"/>
                </a:lnTo>
                <a:lnTo>
                  <a:pt x="4453" y="14478"/>
                </a:lnTo>
                <a:lnTo>
                  <a:pt x="4599" y="14502"/>
                </a:lnTo>
                <a:lnTo>
                  <a:pt x="4745" y="14502"/>
                </a:lnTo>
                <a:lnTo>
                  <a:pt x="4380" y="14819"/>
                </a:lnTo>
                <a:lnTo>
                  <a:pt x="4356" y="14746"/>
                </a:lnTo>
                <a:lnTo>
                  <a:pt x="4307" y="14697"/>
                </a:lnTo>
                <a:lnTo>
                  <a:pt x="4259" y="14673"/>
                </a:lnTo>
                <a:lnTo>
                  <a:pt x="4186" y="14648"/>
                </a:lnTo>
                <a:lnTo>
                  <a:pt x="4088" y="14648"/>
                </a:lnTo>
                <a:lnTo>
                  <a:pt x="3991" y="14600"/>
                </a:lnTo>
                <a:lnTo>
                  <a:pt x="3845" y="14502"/>
                </a:lnTo>
                <a:lnTo>
                  <a:pt x="3675" y="14356"/>
                </a:lnTo>
                <a:lnTo>
                  <a:pt x="3626" y="14332"/>
                </a:lnTo>
                <a:lnTo>
                  <a:pt x="3577" y="14308"/>
                </a:lnTo>
                <a:lnTo>
                  <a:pt x="3529" y="14283"/>
                </a:lnTo>
                <a:lnTo>
                  <a:pt x="3480" y="14259"/>
                </a:lnTo>
                <a:lnTo>
                  <a:pt x="3431" y="14259"/>
                </a:lnTo>
                <a:lnTo>
                  <a:pt x="3407" y="14283"/>
                </a:lnTo>
                <a:lnTo>
                  <a:pt x="3383" y="14405"/>
                </a:lnTo>
                <a:lnTo>
                  <a:pt x="3358" y="14478"/>
                </a:lnTo>
                <a:lnTo>
                  <a:pt x="3383" y="14551"/>
                </a:lnTo>
                <a:lnTo>
                  <a:pt x="3407" y="14624"/>
                </a:lnTo>
                <a:lnTo>
                  <a:pt x="3456" y="14697"/>
                </a:lnTo>
                <a:lnTo>
                  <a:pt x="3577" y="14819"/>
                </a:lnTo>
                <a:lnTo>
                  <a:pt x="3675" y="14916"/>
                </a:lnTo>
                <a:lnTo>
                  <a:pt x="3772" y="14989"/>
                </a:lnTo>
                <a:lnTo>
                  <a:pt x="3894" y="15038"/>
                </a:lnTo>
                <a:lnTo>
                  <a:pt x="4015" y="15086"/>
                </a:lnTo>
                <a:lnTo>
                  <a:pt x="3796" y="15208"/>
                </a:lnTo>
                <a:lnTo>
                  <a:pt x="3748" y="15159"/>
                </a:lnTo>
                <a:lnTo>
                  <a:pt x="3529" y="14989"/>
                </a:lnTo>
                <a:lnTo>
                  <a:pt x="3310" y="14819"/>
                </a:lnTo>
                <a:lnTo>
                  <a:pt x="2920" y="14429"/>
                </a:lnTo>
                <a:lnTo>
                  <a:pt x="2555" y="14064"/>
                </a:lnTo>
                <a:lnTo>
                  <a:pt x="2385" y="13845"/>
                </a:lnTo>
                <a:lnTo>
                  <a:pt x="2239" y="13626"/>
                </a:lnTo>
                <a:lnTo>
                  <a:pt x="2409" y="13456"/>
                </a:lnTo>
                <a:lnTo>
                  <a:pt x="2555" y="13237"/>
                </a:lnTo>
                <a:lnTo>
                  <a:pt x="2799" y="12848"/>
                </a:lnTo>
                <a:lnTo>
                  <a:pt x="3212" y="12312"/>
                </a:lnTo>
                <a:lnTo>
                  <a:pt x="3626" y="11801"/>
                </a:lnTo>
                <a:lnTo>
                  <a:pt x="3626" y="11777"/>
                </a:lnTo>
                <a:lnTo>
                  <a:pt x="3723" y="11704"/>
                </a:lnTo>
                <a:lnTo>
                  <a:pt x="3748" y="11607"/>
                </a:lnTo>
                <a:lnTo>
                  <a:pt x="3772" y="11558"/>
                </a:lnTo>
                <a:lnTo>
                  <a:pt x="3748" y="11485"/>
                </a:lnTo>
                <a:lnTo>
                  <a:pt x="3723" y="11436"/>
                </a:lnTo>
                <a:lnTo>
                  <a:pt x="3675" y="11388"/>
                </a:lnTo>
                <a:lnTo>
                  <a:pt x="3529" y="11266"/>
                </a:lnTo>
                <a:lnTo>
                  <a:pt x="3407" y="11096"/>
                </a:lnTo>
                <a:lnTo>
                  <a:pt x="3164" y="10779"/>
                </a:lnTo>
                <a:lnTo>
                  <a:pt x="3018" y="10536"/>
                </a:lnTo>
                <a:lnTo>
                  <a:pt x="3018" y="10463"/>
                </a:lnTo>
                <a:lnTo>
                  <a:pt x="2993" y="10366"/>
                </a:lnTo>
                <a:lnTo>
                  <a:pt x="2945" y="10293"/>
                </a:lnTo>
                <a:lnTo>
                  <a:pt x="2872" y="10244"/>
                </a:lnTo>
                <a:lnTo>
                  <a:pt x="2774" y="10220"/>
                </a:lnTo>
                <a:lnTo>
                  <a:pt x="1704" y="10122"/>
                </a:lnTo>
                <a:lnTo>
                  <a:pt x="1144" y="10074"/>
                </a:lnTo>
                <a:lnTo>
                  <a:pt x="876" y="10025"/>
                </a:lnTo>
                <a:lnTo>
                  <a:pt x="633" y="9952"/>
                </a:lnTo>
                <a:lnTo>
                  <a:pt x="633" y="9830"/>
                </a:lnTo>
                <a:lnTo>
                  <a:pt x="609" y="9709"/>
                </a:lnTo>
                <a:lnTo>
                  <a:pt x="584" y="9587"/>
                </a:lnTo>
                <a:lnTo>
                  <a:pt x="560" y="9441"/>
                </a:lnTo>
                <a:lnTo>
                  <a:pt x="536" y="9052"/>
                </a:lnTo>
                <a:lnTo>
                  <a:pt x="560" y="8638"/>
                </a:lnTo>
                <a:lnTo>
                  <a:pt x="584" y="8395"/>
                </a:lnTo>
                <a:lnTo>
                  <a:pt x="609" y="8127"/>
                </a:lnTo>
                <a:lnTo>
                  <a:pt x="633" y="7835"/>
                </a:lnTo>
                <a:lnTo>
                  <a:pt x="633" y="7689"/>
                </a:lnTo>
                <a:lnTo>
                  <a:pt x="609" y="7567"/>
                </a:lnTo>
                <a:lnTo>
                  <a:pt x="803" y="7519"/>
                </a:lnTo>
                <a:lnTo>
                  <a:pt x="1217" y="7421"/>
                </a:lnTo>
                <a:lnTo>
                  <a:pt x="1095" y="7592"/>
                </a:lnTo>
                <a:lnTo>
                  <a:pt x="998" y="7762"/>
                </a:lnTo>
                <a:lnTo>
                  <a:pt x="876" y="8103"/>
                </a:lnTo>
                <a:lnTo>
                  <a:pt x="876" y="8151"/>
                </a:lnTo>
                <a:lnTo>
                  <a:pt x="876" y="8224"/>
                </a:lnTo>
                <a:lnTo>
                  <a:pt x="901" y="8273"/>
                </a:lnTo>
                <a:lnTo>
                  <a:pt x="925" y="8297"/>
                </a:lnTo>
                <a:lnTo>
                  <a:pt x="1022" y="8370"/>
                </a:lnTo>
                <a:lnTo>
                  <a:pt x="1144" y="8370"/>
                </a:lnTo>
                <a:lnTo>
                  <a:pt x="1193" y="8346"/>
                </a:lnTo>
                <a:lnTo>
                  <a:pt x="1217" y="8297"/>
                </a:lnTo>
                <a:lnTo>
                  <a:pt x="1290" y="8224"/>
                </a:lnTo>
                <a:lnTo>
                  <a:pt x="1363" y="7981"/>
                </a:lnTo>
                <a:lnTo>
                  <a:pt x="1460" y="7738"/>
                </a:lnTo>
                <a:lnTo>
                  <a:pt x="1558" y="7543"/>
                </a:lnTo>
                <a:lnTo>
                  <a:pt x="1655" y="7348"/>
                </a:lnTo>
                <a:lnTo>
                  <a:pt x="1850" y="7348"/>
                </a:lnTo>
                <a:lnTo>
                  <a:pt x="1752" y="7519"/>
                </a:lnTo>
                <a:lnTo>
                  <a:pt x="1655" y="7689"/>
                </a:lnTo>
                <a:lnTo>
                  <a:pt x="1606" y="7884"/>
                </a:lnTo>
                <a:lnTo>
                  <a:pt x="1558" y="8054"/>
                </a:lnTo>
                <a:lnTo>
                  <a:pt x="1558" y="8127"/>
                </a:lnTo>
                <a:lnTo>
                  <a:pt x="1558" y="8176"/>
                </a:lnTo>
                <a:lnTo>
                  <a:pt x="1606" y="8224"/>
                </a:lnTo>
                <a:lnTo>
                  <a:pt x="1655" y="8273"/>
                </a:lnTo>
                <a:lnTo>
                  <a:pt x="1728" y="8322"/>
                </a:lnTo>
                <a:lnTo>
                  <a:pt x="1801" y="8297"/>
                </a:lnTo>
                <a:lnTo>
                  <a:pt x="1898" y="8249"/>
                </a:lnTo>
                <a:lnTo>
                  <a:pt x="1923" y="8200"/>
                </a:lnTo>
                <a:lnTo>
                  <a:pt x="1947" y="8151"/>
                </a:lnTo>
                <a:lnTo>
                  <a:pt x="1996" y="7908"/>
                </a:lnTo>
                <a:lnTo>
                  <a:pt x="2093" y="7689"/>
                </a:lnTo>
                <a:lnTo>
                  <a:pt x="2166" y="7519"/>
                </a:lnTo>
                <a:lnTo>
                  <a:pt x="2239" y="7324"/>
                </a:lnTo>
                <a:lnTo>
                  <a:pt x="2409" y="7324"/>
                </a:lnTo>
                <a:lnTo>
                  <a:pt x="2361" y="7494"/>
                </a:lnTo>
                <a:lnTo>
                  <a:pt x="2239" y="7762"/>
                </a:lnTo>
                <a:lnTo>
                  <a:pt x="2215" y="7908"/>
                </a:lnTo>
                <a:lnTo>
                  <a:pt x="2190" y="8054"/>
                </a:lnTo>
                <a:lnTo>
                  <a:pt x="2215" y="8127"/>
                </a:lnTo>
                <a:lnTo>
                  <a:pt x="2239" y="8176"/>
                </a:lnTo>
                <a:lnTo>
                  <a:pt x="2288" y="8200"/>
                </a:lnTo>
                <a:lnTo>
                  <a:pt x="2336" y="8224"/>
                </a:lnTo>
                <a:lnTo>
                  <a:pt x="2385" y="8249"/>
                </a:lnTo>
                <a:lnTo>
                  <a:pt x="2434" y="8224"/>
                </a:lnTo>
                <a:lnTo>
                  <a:pt x="2482" y="8200"/>
                </a:lnTo>
                <a:lnTo>
                  <a:pt x="2507" y="8151"/>
                </a:lnTo>
                <a:lnTo>
                  <a:pt x="2555" y="8030"/>
                </a:lnTo>
                <a:lnTo>
                  <a:pt x="2580" y="7908"/>
                </a:lnTo>
                <a:lnTo>
                  <a:pt x="2628" y="7665"/>
                </a:lnTo>
                <a:lnTo>
                  <a:pt x="2677" y="7494"/>
                </a:lnTo>
                <a:lnTo>
                  <a:pt x="2701" y="7300"/>
                </a:lnTo>
                <a:lnTo>
                  <a:pt x="2847" y="7276"/>
                </a:lnTo>
                <a:lnTo>
                  <a:pt x="2920" y="7251"/>
                </a:lnTo>
                <a:lnTo>
                  <a:pt x="2969" y="7203"/>
                </a:lnTo>
                <a:lnTo>
                  <a:pt x="2993" y="7154"/>
                </a:lnTo>
                <a:lnTo>
                  <a:pt x="2993" y="7081"/>
                </a:lnTo>
                <a:lnTo>
                  <a:pt x="3042" y="7008"/>
                </a:lnTo>
                <a:lnTo>
                  <a:pt x="3066" y="6935"/>
                </a:lnTo>
                <a:lnTo>
                  <a:pt x="3066" y="6765"/>
                </a:lnTo>
                <a:lnTo>
                  <a:pt x="3115" y="6594"/>
                </a:lnTo>
                <a:lnTo>
                  <a:pt x="3212" y="6278"/>
                </a:lnTo>
                <a:lnTo>
                  <a:pt x="3456" y="5670"/>
                </a:lnTo>
                <a:lnTo>
                  <a:pt x="3553" y="5597"/>
                </a:lnTo>
                <a:lnTo>
                  <a:pt x="3602" y="5475"/>
                </a:lnTo>
                <a:lnTo>
                  <a:pt x="3602" y="5426"/>
                </a:lnTo>
                <a:lnTo>
                  <a:pt x="3602" y="5353"/>
                </a:lnTo>
                <a:lnTo>
                  <a:pt x="3577" y="5305"/>
                </a:lnTo>
                <a:lnTo>
                  <a:pt x="3529" y="5232"/>
                </a:lnTo>
                <a:lnTo>
                  <a:pt x="3139" y="4842"/>
                </a:lnTo>
                <a:lnTo>
                  <a:pt x="2799" y="4429"/>
                </a:lnTo>
                <a:lnTo>
                  <a:pt x="2434" y="4015"/>
                </a:lnTo>
                <a:lnTo>
                  <a:pt x="2069" y="3626"/>
                </a:lnTo>
                <a:lnTo>
                  <a:pt x="2263" y="3480"/>
                </a:lnTo>
                <a:lnTo>
                  <a:pt x="2458" y="3285"/>
                </a:lnTo>
                <a:lnTo>
                  <a:pt x="2799" y="2871"/>
                </a:lnTo>
                <a:lnTo>
                  <a:pt x="2993" y="2677"/>
                </a:lnTo>
                <a:lnTo>
                  <a:pt x="3164" y="2482"/>
                </a:lnTo>
                <a:lnTo>
                  <a:pt x="3383" y="2336"/>
                </a:lnTo>
                <a:lnTo>
                  <a:pt x="3504" y="2287"/>
                </a:lnTo>
                <a:lnTo>
                  <a:pt x="3626" y="2239"/>
                </a:lnTo>
                <a:lnTo>
                  <a:pt x="3723" y="2190"/>
                </a:lnTo>
                <a:lnTo>
                  <a:pt x="3577" y="2287"/>
                </a:lnTo>
                <a:lnTo>
                  <a:pt x="3431" y="2409"/>
                </a:lnTo>
                <a:lnTo>
                  <a:pt x="3261" y="2579"/>
                </a:lnTo>
                <a:lnTo>
                  <a:pt x="3188" y="2677"/>
                </a:lnTo>
                <a:lnTo>
                  <a:pt x="3139" y="2750"/>
                </a:lnTo>
                <a:lnTo>
                  <a:pt x="3091" y="2847"/>
                </a:lnTo>
                <a:lnTo>
                  <a:pt x="3091" y="2944"/>
                </a:lnTo>
                <a:lnTo>
                  <a:pt x="3115" y="3017"/>
                </a:lnTo>
                <a:lnTo>
                  <a:pt x="3164" y="3066"/>
                </a:lnTo>
                <a:lnTo>
                  <a:pt x="3212" y="3115"/>
                </a:lnTo>
                <a:lnTo>
                  <a:pt x="3310" y="3090"/>
                </a:lnTo>
                <a:lnTo>
                  <a:pt x="3383" y="3066"/>
                </a:lnTo>
                <a:lnTo>
                  <a:pt x="3431" y="3017"/>
                </a:lnTo>
                <a:lnTo>
                  <a:pt x="3553" y="2871"/>
                </a:lnTo>
                <a:lnTo>
                  <a:pt x="3675" y="2701"/>
                </a:lnTo>
                <a:lnTo>
                  <a:pt x="3845" y="2555"/>
                </a:lnTo>
                <a:lnTo>
                  <a:pt x="4064" y="2433"/>
                </a:lnTo>
                <a:lnTo>
                  <a:pt x="4161" y="2482"/>
                </a:lnTo>
                <a:lnTo>
                  <a:pt x="4015" y="2579"/>
                </a:lnTo>
                <a:lnTo>
                  <a:pt x="3894" y="2677"/>
                </a:lnTo>
                <a:lnTo>
                  <a:pt x="3772" y="2798"/>
                </a:lnTo>
                <a:lnTo>
                  <a:pt x="3650" y="2944"/>
                </a:lnTo>
                <a:lnTo>
                  <a:pt x="3602" y="3017"/>
                </a:lnTo>
                <a:lnTo>
                  <a:pt x="3577" y="3115"/>
                </a:lnTo>
                <a:lnTo>
                  <a:pt x="3553" y="3188"/>
                </a:lnTo>
                <a:lnTo>
                  <a:pt x="3553" y="3285"/>
                </a:lnTo>
                <a:lnTo>
                  <a:pt x="3577" y="3334"/>
                </a:lnTo>
                <a:lnTo>
                  <a:pt x="3602" y="3358"/>
                </a:lnTo>
                <a:lnTo>
                  <a:pt x="3675" y="3407"/>
                </a:lnTo>
                <a:lnTo>
                  <a:pt x="3772" y="3407"/>
                </a:lnTo>
                <a:lnTo>
                  <a:pt x="3869" y="3358"/>
                </a:lnTo>
                <a:lnTo>
                  <a:pt x="3942" y="3261"/>
                </a:lnTo>
                <a:lnTo>
                  <a:pt x="3991" y="3139"/>
                </a:lnTo>
                <a:lnTo>
                  <a:pt x="4088" y="3017"/>
                </a:lnTo>
                <a:lnTo>
                  <a:pt x="4210" y="2920"/>
                </a:lnTo>
                <a:lnTo>
                  <a:pt x="4453" y="2677"/>
                </a:lnTo>
                <a:lnTo>
                  <a:pt x="4551" y="2774"/>
                </a:lnTo>
                <a:lnTo>
                  <a:pt x="4697" y="2871"/>
                </a:lnTo>
                <a:lnTo>
                  <a:pt x="4453" y="3017"/>
                </a:lnTo>
                <a:lnTo>
                  <a:pt x="4259" y="3139"/>
                </a:lnTo>
                <a:lnTo>
                  <a:pt x="4064" y="3285"/>
                </a:lnTo>
                <a:lnTo>
                  <a:pt x="3894" y="3455"/>
                </a:lnTo>
                <a:lnTo>
                  <a:pt x="3845" y="3553"/>
                </a:lnTo>
                <a:lnTo>
                  <a:pt x="3796" y="3650"/>
                </a:lnTo>
                <a:lnTo>
                  <a:pt x="3796" y="3747"/>
                </a:lnTo>
                <a:lnTo>
                  <a:pt x="3821" y="3869"/>
                </a:lnTo>
                <a:lnTo>
                  <a:pt x="3894" y="3918"/>
                </a:lnTo>
                <a:lnTo>
                  <a:pt x="3967" y="3942"/>
                </a:lnTo>
                <a:lnTo>
                  <a:pt x="4064" y="3918"/>
                </a:lnTo>
                <a:lnTo>
                  <a:pt x="4088" y="3893"/>
                </a:lnTo>
                <a:lnTo>
                  <a:pt x="4113" y="3869"/>
                </a:lnTo>
                <a:lnTo>
                  <a:pt x="4210" y="3723"/>
                </a:lnTo>
                <a:lnTo>
                  <a:pt x="4307" y="3577"/>
                </a:lnTo>
                <a:lnTo>
                  <a:pt x="4429" y="3480"/>
                </a:lnTo>
                <a:lnTo>
                  <a:pt x="4575" y="3382"/>
                </a:lnTo>
                <a:lnTo>
                  <a:pt x="4794" y="3236"/>
                </a:lnTo>
                <a:lnTo>
                  <a:pt x="5013" y="3090"/>
                </a:lnTo>
                <a:lnTo>
                  <a:pt x="5305" y="3285"/>
                </a:lnTo>
                <a:lnTo>
                  <a:pt x="4989" y="3504"/>
                </a:lnTo>
                <a:lnTo>
                  <a:pt x="4843" y="3601"/>
                </a:lnTo>
                <a:lnTo>
                  <a:pt x="4697" y="3723"/>
                </a:lnTo>
                <a:lnTo>
                  <a:pt x="4551" y="3869"/>
                </a:lnTo>
                <a:lnTo>
                  <a:pt x="4526" y="3942"/>
                </a:lnTo>
                <a:lnTo>
                  <a:pt x="4502" y="4015"/>
                </a:lnTo>
                <a:lnTo>
                  <a:pt x="4526" y="4064"/>
                </a:lnTo>
                <a:lnTo>
                  <a:pt x="4551" y="4112"/>
                </a:lnTo>
                <a:lnTo>
                  <a:pt x="4599" y="4137"/>
                </a:lnTo>
                <a:lnTo>
                  <a:pt x="4672" y="4137"/>
                </a:lnTo>
                <a:lnTo>
                  <a:pt x="4721" y="4112"/>
                </a:lnTo>
                <a:lnTo>
                  <a:pt x="4770" y="4064"/>
                </a:lnTo>
                <a:lnTo>
                  <a:pt x="4867" y="3966"/>
                </a:lnTo>
                <a:lnTo>
                  <a:pt x="5013" y="3845"/>
                </a:lnTo>
                <a:lnTo>
                  <a:pt x="5183" y="3723"/>
                </a:lnTo>
                <a:lnTo>
                  <a:pt x="5354" y="3601"/>
                </a:lnTo>
                <a:lnTo>
                  <a:pt x="5548" y="3455"/>
                </a:lnTo>
                <a:lnTo>
                  <a:pt x="5597" y="3504"/>
                </a:lnTo>
                <a:lnTo>
                  <a:pt x="5694" y="3528"/>
                </a:lnTo>
                <a:lnTo>
                  <a:pt x="5767" y="3528"/>
                </a:lnTo>
                <a:lnTo>
                  <a:pt x="5840" y="3480"/>
                </a:lnTo>
                <a:lnTo>
                  <a:pt x="5889" y="3407"/>
                </a:lnTo>
                <a:lnTo>
                  <a:pt x="6181" y="3285"/>
                </a:lnTo>
                <a:lnTo>
                  <a:pt x="6449" y="3188"/>
                </a:lnTo>
                <a:lnTo>
                  <a:pt x="6765" y="3090"/>
                </a:lnTo>
                <a:lnTo>
                  <a:pt x="7033" y="3017"/>
                </a:lnTo>
                <a:lnTo>
                  <a:pt x="7106" y="2993"/>
                </a:lnTo>
                <a:lnTo>
                  <a:pt x="7154" y="2969"/>
                </a:lnTo>
                <a:lnTo>
                  <a:pt x="7203" y="2896"/>
                </a:lnTo>
                <a:lnTo>
                  <a:pt x="7227" y="2847"/>
                </a:lnTo>
                <a:lnTo>
                  <a:pt x="7276" y="2701"/>
                </a:lnTo>
                <a:lnTo>
                  <a:pt x="7325" y="2531"/>
                </a:lnTo>
                <a:lnTo>
                  <a:pt x="7373" y="2190"/>
                </a:lnTo>
                <a:lnTo>
                  <a:pt x="7398" y="1509"/>
                </a:lnTo>
                <a:lnTo>
                  <a:pt x="7495" y="998"/>
                </a:lnTo>
                <a:lnTo>
                  <a:pt x="7519" y="730"/>
                </a:lnTo>
                <a:lnTo>
                  <a:pt x="7519" y="608"/>
                </a:lnTo>
                <a:lnTo>
                  <a:pt x="7519" y="487"/>
                </a:lnTo>
                <a:close/>
                <a:moveTo>
                  <a:pt x="8030" y="0"/>
                </a:moveTo>
                <a:lnTo>
                  <a:pt x="7641" y="49"/>
                </a:lnTo>
                <a:lnTo>
                  <a:pt x="7471" y="73"/>
                </a:lnTo>
                <a:lnTo>
                  <a:pt x="7300" y="122"/>
                </a:lnTo>
                <a:lnTo>
                  <a:pt x="7252" y="146"/>
                </a:lnTo>
                <a:lnTo>
                  <a:pt x="7203" y="195"/>
                </a:lnTo>
                <a:lnTo>
                  <a:pt x="7179" y="243"/>
                </a:lnTo>
                <a:lnTo>
                  <a:pt x="7179" y="292"/>
                </a:lnTo>
                <a:lnTo>
                  <a:pt x="7106" y="414"/>
                </a:lnTo>
                <a:lnTo>
                  <a:pt x="7033" y="535"/>
                </a:lnTo>
                <a:lnTo>
                  <a:pt x="6984" y="681"/>
                </a:lnTo>
                <a:lnTo>
                  <a:pt x="6960" y="827"/>
                </a:lnTo>
                <a:lnTo>
                  <a:pt x="6935" y="1168"/>
                </a:lnTo>
                <a:lnTo>
                  <a:pt x="6887" y="1436"/>
                </a:lnTo>
                <a:lnTo>
                  <a:pt x="6789" y="2020"/>
                </a:lnTo>
                <a:lnTo>
                  <a:pt x="6765" y="2312"/>
                </a:lnTo>
                <a:lnTo>
                  <a:pt x="6765" y="2604"/>
                </a:lnTo>
                <a:lnTo>
                  <a:pt x="6497" y="2701"/>
                </a:lnTo>
                <a:lnTo>
                  <a:pt x="6230" y="2798"/>
                </a:lnTo>
                <a:lnTo>
                  <a:pt x="5719" y="3042"/>
                </a:lnTo>
                <a:lnTo>
                  <a:pt x="4770" y="2385"/>
                </a:lnTo>
                <a:lnTo>
                  <a:pt x="4551" y="2214"/>
                </a:lnTo>
                <a:lnTo>
                  <a:pt x="4283" y="2020"/>
                </a:lnTo>
                <a:lnTo>
                  <a:pt x="4113" y="1922"/>
                </a:lnTo>
                <a:lnTo>
                  <a:pt x="3967" y="1874"/>
                </a:lnTo>
                <a:lnTo>
                  <a:pt x="3845" y="1825"/>
                </a:lnTo>
                <a:lnTo>
                  <a:pt x="3699" y="1825"/>
                </a:lnTo>
                <a:lnTo>
                  <a:pt x="3626" y="1776"/>
                </a:lnTo>
                <a:lnTo>
                  <a:pt x="3553" y="1776"/>
                </a:lnTo>
                <a:lnTo>
                  <a:pt x="3504" y="1801"/>
                </a:lnTo>
                <a:lnTo>
                  <a:pt x="3358" y="1849"/>
                </a:lnTo>
                <a:lnTo>
                  <a:pt x="3237" y="1898"/>
                </a:lnTo>
                <a:lnTo>
                  <a:pt x="2993" y="2068"/>
                </a:lnTo>
                <a:lnTo>
                  <a:pt x="2774" y="2287"/>
                </a:lnTo>
                <a:lnTo>
                  <a:pt x="2580" y="2506"/>
                </a:lnTo>
                <a:lnTo>
                  <a:pt x="2117" y="2969"/>
                </a:lnTo>
                <a:lnTo>
                  <a:pt x="1923" y="3212"/>
                </a:lnTo>
                <a:lnTo>
                  <a:pt x="1728" y="3455"/>
                </a:lnTo>
                <a:lnTo>
                  <a:pt x="1655" y="3504"/>
                </a:lnTo>
                <a:lnTo>
                  <a:pt x="1606" y="3553"/>
                </a:lnTo>
                <a:lnTo>
                  <a:pt x="1582" y="3601"/>
                </a:lnTo>
                <a:lnTo>
                  <a:pt x="1606" y="3699"/>
                </a:lnTo>
                <a:lnTo>
                  <a:pt x="1728" y="3942"/>
                </a:lnTo>
                <a:lnTo>
                  <a:pt x="1898" y="4161"/>
                </a:lnTo>
                <a:lnTo>
                  <a:pt x="2263" y="4599"/>
                </a:lnTo>
                <a:lnTo>
                  <a:pt x="2628" y="5110"/>
                </a:lnTo>
                <a:lnTo>
                  <a:pt x="2847" y="5329"/>
                </a:lnTo>
                <a:lnTo>
                  <a:pt x="3066" y="5548"/>
                </a:lnTo>
                <a:lnTo>
                  <a:pt x="2969" y="5670"/>
                </a:lnTo>
                <a:lnTo>
                  <a:pt x="2920" y="5791"/>
                </a:lnTo>
                <a:lnTo>
                  <a:pt x="2799" y="6035"/>
                </a:lnTo>
                <a:lnTo>
                  <a:pt x="2653" y="6400"/>
                </a:lnTo>
                <a:lnTo>
                  <a:pt x="2604" y="6594"/>
                </a:lnTo>
                <a:lnTo>
                  <a:pt x="2580" y="6813"/>
                </a:lnTo>
                <a:lnTo>
                  <a:pt x="2288" y="6813"/>
                </a:lnTo>
                <a:lnTo>
                  <a:pt x="1971" y="6838"/>
                </a:lnTo>
                <a:lnTo>
                  <a:pt x="1387" y="6935"/>
                </a:lnTo>
                <a:lnTo>
                  <a:pt x="1144" y="6984"/>
                </a:lnTo>
                <a:lnTo>
                  <a:pt x="828" y="7057"/>
                </a:lnTo>
                <a:lnTo>
                  <a:pt x="682" y="7105"/>
                </a:lnTo>
                <a:lnTo>
                  <a:pt x="536" y="7178"/>
                </a:lnTo>
                <a:lnTo>
                  <a:pt x="438" y="7251"/>
                </a:lnTo>
                <a:lnTo>
                  <a:pt x="365" y="7348"/>
                </a:lnTo>
                <a:lnTo>
                  <a:pt x="292" y="7373"/>
                </a:lnTo>
                <a:lnTo>
                  <a:pt x="244" y="7397"/>
                </a:lnTo>
                <a:lnTo>
                  <a:pt x="195" y="7446"/>
                </a:lnTo>
                <a:lnTo>
                  <a:pt x="171" y="7494"/>
                </a:lnTo>
                <a:lnTo>
                  <a:pt x="122" y="7640"/>
                </a:lnTo>
                <a:lnTo>
                  <a:pt x="98" y="7932"/>
                </a:lnTo>
                <a:lnTo>
                  <a:pt x="25" y="8857"/>
                </a:lnTo>
                <a:lnTo>
                  <a:pt x="0" y="9149"/>
                </a:lnTo>
                <a:lnTo>
                  <a:pt x="25" y="9514"/>
                </a:lnTo>
                <a:lnTo>
                  <a:pt x="49" y="9709"/>
                </a:lnTo>
                <a:lnTo>
                  <a:pt x="98" y="9879"/>
                </a:lnTo>
                <a:lnTo>
                  <a:pt x="171" y="10001"/>
                </a:lnTo>
                <a:lnTo>
                  <a:pt x="219" y="10049"/>
                </a:lnTo>
                <a:lnTo>
                  <a:pt x="268" y="10098"/>
                </a:lnTo>
                <a:lnTo>
                  <a:pt x="268" y="10171"/>
                </a:lnTo>
                <a:lnTo>
                  <a:pt x="292" y="10220"/>
                </a:lnTo>
                <a:lnTo>
                  <a:pt x="317" y="10268"/>
                </a:lnTo>
                <a:lnTo>
                  <a:pt x="390" y="10317"/>
                </a:lnTo>
                <a:lnTo>
                  <a:pt x="633" y="10414"/>
                </a:lnTo>
                <a:lnTo>
                  <a:pt x="925" y="10487"/>
                </a:lnTo>
                <a:lnTo>
                  <a:pt x="1193" y="10560"/>
                </a:lnTo>
                <a:lnTo>
                  <a:pt x="1485" y="10609"/>
                </a:lnTo>
                <a:lnTo>
                  <a:pt x="2069" y="10658"/>
                </a:lnTo>
                <a:lnTo>
                  <a:pt x="2653" y="10706"/>
                </a:lnTo>
                <a:lnTo>
                  <a:pt x="2750" y="10877"/>
                </a:lnTo>
                <a:lnTo>
                  <a:pt x="2823" y="11047"/>
                </a:lnTo>
                <a:lnTo>
                  <a:pt x="3018" y="11363"/>
                </a:lnTo>
                <a:lnTo>
                  <a:pt x="3261" y="11655"/>
                </a:lnTo>
                <a:lnTo>
                  <a:pt x="3066" y="11850"/>
                </a:lnTo>
                <a:lnTo>
                  <a:pt x="2872" y="12045"/>
                </a:lnTo>
                <a:lnTo>
                  <a:pt x="2507" y="12483"/>
                </a:lnTo>
                <a:lnTo>
                  <a:pt x="2117" y="12994"/>
                </a:lnTo>
                <a:lnTo>
                  <a:pt x="1947" y="13213"/>
                </a:lnTo>
                <a:lnTo>
                  <a:pt x="1874" y="13334"/>
                </a:lnTo>
                <a:lnTo>
                  <a:pt x="1825" y="13456"/>
                </a:lnTo>
                <a:lnTo>
                  <a:pt x="1825" y="13553"/>
                </a:lnTo>
                <a:lnTo>
                  <a:pt x="1850" y="13626"/>
                </a:lnTo>
                <a:lnTo>
                  <a:pt x="1850" y="13748"/>
                </a:lnTo>
                <a:lnTo>
                  <a:pt x="1874" y="13894"/>
                </a:lnTo>
                <a:lnTo>
                  <a:pt x="1947" y="14016"/>
                </a:lnTo>
                <a:lnTo>
                  <a:pt x="2020" y="14162"/>
                </a:lnTo>
                <a:lnTo>
                  <a:pt x="2215" y="14381"/>
                </a:lnTo>
                <a:lnTo>
                  <a:pt x="2385" y="14600"/>
                </a:lnTo>
                <a:lnTo>
                  <a:pt x="2653" y="14867"/>
                </a:lnTo>
                <a:lnTo>
                  <a:pt x="2920" y="15135"/>
                </a:lnTo>
                <a:lnTo>
                  <a:pt x="3188" y="15378"/>
                </a:lnTo>
                <a:lnTo>
                  <a:pt x="3504" y="15597"/>
                </a:lnTo>
                <a:lnTo>
                  <a:pt x="3553" y="15646"/>
                </a:lnTo>
                <a:lnTo>
                  <a:pt x="3675" y="15646"/>
                </a:lnTo>
                <a:lnTo>
                  <a:pt x="3723" y="15621"/>
                </a:lnTo>
                <a:lnTo>
                  <a:pt x="3845" y="15646"/>
                </a:lnTo>
                <a:lnTo>
                  <a:pt x="3967" y="15621"/>
                </a:lnTo>
                <a:lnTo>
                  <a:pt x="4113" y="15573"/>
                </a:lnTo>
                <a:lnTo>
                  <a:pt x="4234" y="15524"/>
                </a:lnTo>
                <a:lnTo>
                  <a:pt x="4478" y="15378"/>
                </a:lnTo>
                <a:lnTo>
                  <a:pt x="4697" y="15232"/>
                </a:lnTo>
                <a:lnTo>
                  <a:pt x="4964" y="14989"/>
                </a:lnTo>
                <a:lnTo>
                  <a:pt x="5232" y="14746"/>
                </a:lnTo>
                <a:lnTo>
                  <a:pt x="5743" y="14210"/>
                </a:lnTo>
                <a:lnTo>
                  <a:pt x="5865" y="14308"/>
                </a:lnTo>
                <a:lnTo>
                  <a:pt x="5986" y="14381"/>
                </a:lnTo>
                <a:lnTo>
                  <a:pt x="6254" y="14502"/>
                </a:lnTo>
                <a:lnTo>
                  <a:pt x="6595" y="14648"/>
                </a:lnTo>
                <a:lnTo>
                  <a:pt x="6789" y="14697"/>
                </a:lnTo>
                <a:lnTo>
                  <a:pt x="6887" y="14721"/>
                </a:lnTo>
                <a:lnTo>
                  <a:pt x="6984" y="14721"/>
                </a:lnTo>
                <a:lnTo>
                  <a:pt x="7033" y="14940"/>
                </a:lnTo>
                <a:lnTo>
                  <a:pt x="7081" y="15135"/>
                </a:lnTo>
                <a:lnTo>
                  <a:pt x="7154" y="15573"/>
                </a:lnTo>
                <a:lnTo>
                  <a:pt x="7203" y="16035"/>
                </a:lnTo>
                <a:lnTo>
                  <a:pt x="7203" y="16278"/>
                </a:lnTo>
                <a:lnTo>
                  <a:pt x="7203" y="16546"/>
                </a:lnTo>
                <a:lnTo>
                  <a:pt x="7227" y="16692"/>
                </a:lnTo>
                <a:lnTo>
                  <a:pt x="7252" y="16814"/>
                </a:lnTo>
                <a:lnTo>
                  <a:pt x="7325" y="16911"/>
                </a:lnTo>
                <a:lnTo>
                  <a:pt x="7398" y="16984"/>
                </a:lnTo>
                <a:lnTo>
                  <a:pt x="7422" y="17008"/>
                </a:lnTo>
                <a:lnTo>
                  <a:pt x="7471" y="17057"/>
                </a:lnTo>
                <a:lnTo>
                  <a:pt x="7568" y="17130"/>
                </a:lnTo>
                <a:lnTo>
                  <a:pt x="7690" y="17179"/>
                </a:lnTo>
                <a:lnTo>
                  <a:pt x="7811" y="17203"/>
                </a:lnTo>
                <a:lnTo>
                  <a:pt x="7957" y="17227"/>
                </a:lnTo>
                <a:lnTo>
                  <a:pt x="8249" y="17227"/>
                </a:lnTo>
                <a:lnTo>
                  <a:pt x="8492" y="17203"/>
                </a:lnTo>
                <a:lnTo>
                  <a:pt x="9198" y="17179"/>
                </a:lnTo>
                <a:lnTo>
                  <a:pt x="9904" y="17154"/>
                </a:lnTo>
                <a:lnTo>
                  <a:pt x="10001" y="17130"/>
                </a:lnTo>
                <a:lnTo>
                  <a:pt x="10098" y="17081"/>
                </a:lnTo>
                <a:lnTo>
                  <a:pt x="10147" y="16984"/>
                </a:lnTo>
                <a:lnTo>
                  <a:pt x="10147" y="16887"/>
                </a:lnTo>
                <a:lnTo>
                  <a:pt x="10171" y="16862"/>
                </a:lnTo>
                <a:lnTo>
                  <a:pt x="10269" y="16741"/>
                </a:lnTo>
                <a:lnTo>
                  <a:pt x="10317" y="16619"/>
                </a:lnTo>
                <a:lnTo>
                  <a:pt x="10366" y="16473"/>
                </a:lnTo>
                <a:lnTo>
                  <a:pt x="10390" y="16327"/>
                </a:lnTo>
                <a:lnTo>
                  <a:pt x="10463" y="15719"/>
                </a:lnTo>
                <a:lnTo>
                  <a:pt x="10561" y="15159"/>
                </a:lnTo>
                <a:lnTo>
                  <a:pt x="10561" y="14892"/>
                </a:lnTo>
                <a:lnTo>
                  <a:pt x="10561" y="14600"/>
                </a:lnTo>
                <a:lnTo>
                  <a:pt x="10707" y="14624"/>
                </a:lnTo>
                <a:lnTo>
                  <a:pt x="10877" y="14600"/>
                </a:lnTo>
                <a:lnTo>
                  <a:pt x="11169" y="14527"/>
                </a:lnTo>
                <a:lnTo>
                  <a:pt x="11291" y="14502"/>
                </a:lnTo>
                <a:lnTo>
                  <a:pt x="11437" y="14429"/>
                </a:lnTo>
                <a:lnTo>
                  <a:pt x="11583" y="14356"/>
                </a:lnTo>
                <a:lnTo>
                  <a:pt x="11680" y="14235"/>
                </a:lnTo>
                <a:lnTo>
                  <a:pt x="11826" y="14405"/>
                </a:lnTo>
                <a:lnTo>
                  <a:pt x="11996" y="14527"/>
                </a:lnTo>
                <a:lnTo>
                  <a:pt x="12313" y="14770"/>
                </a:lnTo>
                <a:lnTo>
                  <a:pt x="12897" y="15208"/>
                </a:lnTo>
                <a:lnTo>
                  <a:pt x="13505" y="15621"/>
                </a:lnTo>
                <a:lnTo>
                  <a:pt x="13578" y="15646"/>
                </a:lnTo>
                <a:lnTo>
                  <a:pt x="13651" y="15670"/>
                </a:lnTo>
                <a:lnTo>
                  <a:pt x="13724" y="15646"/>
                </a:lnTo>
                <a:lnTo>
                  <a:pt x="13797" y="15621"/>
                </a:lnTo>
                <a:lnTo>
                  <a:pt x="13846" y="15597"/>
                </a:lnTo>
                <a:lnTo>
                  <a:pt x="13870" y="15524"/>
                </a:lnTo>
                <a:lnTo>
                  <a:pt x="13919" y="15476"/>
                </a:lnTo>
                <a:lnTo>
                  <a:pt x="13919" y="15403"/>
                </a:lnTo>
                <a:lnTo>
                  <a:pt x="14138" y="15232"/>
                </a:lnTo>
                <a:lnTo>
                  <a:pt x="14332" y="15038"/>
                </a:lnTo>
                <a:lnTo>
                  <a:pt x="14722" y="14624"/>
                </a:lnTo>
                <a:lnTo>
                  <a:pt x="15208" y="14162"/>
                </a:lnTo>
                <a:lnTo>
                  <a:pt x="15427" y="13894"/>
                </a:lnTo>
                <a:lnTo>
                  <a:pt x="15622" y="13651"/>
                </a:lnTo>
                <a:lnTo>
                  <a:pt x="15671" y="13553"/>
                </a:lnTo>
                <a:lnTo>
                  <a:pt x="15671" y="13480"/>
                </a:lnTo>
                <a:lnTo>
                  <a:pt x="15695" y="13383"/>
                </a:lnTo>
                <a:lnTo>
                  <a:pt x="15671" y="13261"/>
                </a:lnTo>
                <a:lnTo>
                  <a:pt x="15500" y="12969"/>
                </a:lnTo>
                <a:lnTo>
                  <a:pt x="15330" y="12702"/>
                </a:lnTo>
                <a:lnTo>
                  <a:pt x="14941" y="12191"/>
                </a:lnTo>
                <a:lnTo>
                  <a:pt x="14795" y="11996"/>
                </a:lnTo>
                <a:lnTo>
                  <a:pt x="14649" y="11801"/>
                </a:lnTo>
                <a:lnTo>
                  <a:pt x="14454" y="11655"/>
                </a:lnTo>
                <a:lnTo>
                  <a:pt x="14259" y="11509"/>
                </a:lnTo>
                <a:lnTo>
                  <a:pt x="14430" y="11266"/>
                </a:lnTo>
                <a:lnTo>
                  <a:pt x="14576" y="10998"/>
                </a:lnTo>
                <a:lnTo>
                  <a:pt x="14673" y="10706"/>
                </a:lnTo>
                <a:lnTo>
                  <a:pt x="14722" y="10414"/>
                </a:lnTo>
                <a:lnTo>
                  <a:pt x="14843" y="10463"/>
                </a:lnTo>
                <a:lnTo>
                  <a:pt x="14965" y="10463"/>
                </a:lnTo>
                <a:lnTo>
                  <a:pt x="15257" y="10487"/>
                </a:lnTo>
                <a:lnTo>
                  <a:pt x="15768" y="10439"/>
                </a:lnTo>
                <a:lnTo>
                  <a:pt x="16352" y="10414"/>
                </a:lnTo>
                <a:lnTo>
                  <a:pt x="16619" y="10390"/>
                </a:lnTo>
                <a:lnTo>
                  <a:pt x="16911" y="10366"/>
                </a:lnTo>
                <a:lnTo>
                  <a:pt x="16984" y="10341"/>
                </a:lnTo>
                <a:lnTo>
                  <a:pt x="17057" y="10293"/>
                </a:lnTo>
                <a:lnTo>
                  <a:pt x="17082" y="10220"/>
                </a:lnTo>
                <a:lnTo>
                  <a:pt x="17106" y="10171"/>
                </a:lnTo>
                <a:lnTo>
                  <a:pt x="17179" y="10122"/>
                </a:lnTo>
                <a:lnTo>
                  <a:pt x="17252" y="10074"/>
                </a:lnTo>
                <a:lnTo>
                  <a:pt x="17301" y="10001"/>
                </a:lnTo>
                <a:lnTo>
                  <a:pt x="17301" y="9928"/>
                </a:lnTo>
                <a:lnTo>
                  <a:pt x="17301" y="8784"/>
                </a:lnTo>
                <a:lnTo>
                  <a:pt x="17301" y="8224"/>
                </a:lnTo>
                <a:lnTo>
                  <a:pt x="17252" y="7665"/>
                </a:lnTo>
                <a:lnTo>
                  <a:pt x="17228" y="7567"/>
                </a:lnTo>
                <a:lnTo>
                  <a:pt x="17155" y="7519"/>
                </a:lnTo>
                <a:lnTo>
                  <a:pt x="17082" y="7470"/>
                </a:lnTo>
                <a:lnTo>
                  <a:pt x="17009" y="7446"/>
                </a:lnTo>
                <a:lnTo>
                  <a:pt x="16960" y="7300"/>
                </a:lnTo>
                <a:lnTo>
                  <a:pt x="16863" y="7203"/>
                </a:lnTo>
                <a:lnTo>
                  <a:pt x="16741" y="7130"/>
                </a:lnTo>
                <a:lnTo>
                  <a:pt x="16619" y="7057"/>
                </a:lnTo>
                <a:lnTo>
                  <a:pt x="16473" y="7008"/>
                </a:lnTo>
                <a:lnTo>
                  <a:pt x="16303" y="6984"/>
                </a:lnTo>
                <a:lnTo>
                  <a:pt x="16035" y="6935"/>
                </a:lnTo>
                <a:lnTo>
                  <a:pt x="15427" y="6862"/>
                </a:lnTo>
                <a:lnTo>
                  <a:pt x="15087" y="6838"/>
                </a:lnTo>
                <a:lnTo>
                  <a:pt x="14795" y="6838"/>
                </a:lnTo>
                <a:lnTo>
                  <a:pt x="14770" y="6667"/>
                </a:lnTo>
                <a:lnTo>
                  <a:pt x="14770" y="6521"/>
                </a:lnTo>
                <a:lnTo>
                  <a:pt x="14697" y="6181"/>
                </a:lnTo>
                <a:lnTo>
                  <a:pt x="14673" y="6010"/>
                </a:lnTo>
                <a:lnTo>
                  <a:pt x="14600" y="5816"/>
                </a:lnTo>
                <a:lnTo>
                  <a:pt x="14527" y="5621"/>
                </a:lnTo>
                <a:lnTo>
                  <a:pt x="14430" y="5451"/>
                </a:lnTo>
                <a:lnTo>
                  <a:pt x="14576" y="5256"/>
                </a:lnTo>
                <a:lnTo>
                  <a:pt x="14697" y="5086"/>
                </a:lnTo>
                <a:lnTo>
                  <a:pt x="15111" y="4477"/>
                </a:lnTo>
                <a:lnTo>
                  <a:pt x="15354" y="4185"/>
                </a:lnTo>
                <a:lnTo>
                  <a:pt x="15598" y="3893"/>
                </a:lnTo>
                <a:lnTo>
                  <a:pt x="15646" y="3845"/>
                </a:lnTo>
                <a:lnTo>
                  <a:pt x="15671" y="3796"/>
                </a:lnTo>
                <a:lnTo>
                  <a:pt x="15671" y="3723"/>
                </a:lnTo>
                <a:lnTo>
                  <a:pt x="15671" y="3650"/>
                </a:lnTo>
                <a:lnTo>
                  <a:pt x="15646" y="3601"/>
                </a:lnTo>
                <a:lnTo>
                  <a:pt x="15646" y="3528"/>
                </a:lnTo>
                <a:lnTo>
                  <a:pt x="15646" y="3431"/>
                </a:lnTo>
                <a:lnTo>
                  <a:pt x="15622" y="3382"/>
                </a:lnTo>
                <a:lnTo>
                  <a:pt x="15549" y="3236"/>
                </a:lnTo>
                <a:lnTo>
                  <a:pt x="15354" y="2993"/>
                </a:lnTo>
                <a:lnTo>
                  <a:pt x="15062" y="2677"/>
                </a:lnTo>
                <a:lnTo>
                  <a:pt x="14746" y="2385"/>
                </a:lnTo>
                <a:lnTo>
                  <a:pt x="14503" y="2190"/>
                </a:lnTo>
                <a:lnTo>
                  <a:pt x="14235" y="1971"/>
                </a:lnTo>
                <a:lnTo>
                  <a:pt x="14065" y="1874"/>
                </a:lnTo>
                <a:lnTo>
                  <a:pt x="13919" y="1825"/>
                </a:lnTo>
                <a:lnTo>
                  <a:pt x="13748" y="1801"/>
                </a:lnTo>
                <a:lnTo>
                  <a:pt x="13554" y="1801"/>
                </a:lnTo>
                <a:lnTo>
                  <a:pt x="13481" y="1825"/>
                </a:lnTo>
                <a:lnTo>
                  <a:pt x="13189" y="1971"/>
                </a:lnTo>
                <a:lnTo>
                  <a:pt x="12921" y="2117"/>
                </a:lnTo>
                <a:lnTo>
                  <a:pt x="12653" y="2312"/>
                </a:lnTo>
                <a:lnTo>
                  <a:pt x="12410" y="2506"/>
                </a:lnTo>
                <a:lnTo>
                  <a:pt x="12094" y="2725"/>
                </a:lnTo>
                <a:lnTo>
                  <a:pt x="11923" y="2847"/>
                </a:lnTo>
                <a:lnTo>
                  <a:pt x="11777" y="2993"/>
                </a:lnTo>
                <a:lnTo>
                  <a:pt x="11558" y="2847"/>
                </a:lnTo>
                <a:lnTo>
                  <a:pt x="11291" y="2750"/>
                </a:lnTo>
                <a:lnTo>
                  <a:pt x="11023" y="2652"/>
                </a:lnTo>
                <a:lnTo>
                  <a:pt x="10755" y="2628"/>
                </a:lnTo>
                <a:lnTo>
                  <a:pt x="10755" y="2604"/>
                </a:lnTo>
                <a:lnTo>
                  <a:pt x="10682" y="2458"/>
                </a:lnTo>
                <a:lnTo>
                  <a:pt x="10634" y="2287"/>
                </a:lnTo>
                <a:lnTo>
                  <a:pt x="10561" y="1922"/>
                </a:lnTo>
                <a:lnTo>
                  <a:pt x="10585" y="1922"/>
                </a:lnTo>
                <a:lnTo>
                  <a:pt x="10609" y="1874"/>
                </a:lnTo>
                <a:lnTo>
                  <a:pt x="10609" y="1825"/>
                </a:lnTo>
                <a:lnTo>
                  <a:pt x="10585" y="1752"/>
                </a:lnTo>
                <a:lnTo>
                  <a:pt x="10536" y="1703"/>
                </a:lnTo>
                <a:lnTo>
                  <a:pt x="10463" y="1095"/>
                </a:lnTo>
                <a:lnTo>
                  <a:pt x="10439" y="779"/>
                </a:lnTo>
                <a:lnTo>
                  <a:pt x="10366" y="487"/>
                </a:lnTo>
                <a:lnTo>
                  <a:pt x="10390" y="438"/>
                </a:lnTo>
                <a:lnTo>
                  <a:pt x="10415" y="389"/>
                </a:lnTo>
                <a:lnTo>
                  <a:pt x="10439" y="316"/>
                </a:lnTo>
                <a:lnTo>
                  <a:pt x="10415" y="268"/>
                </a:lnTo>
                <a:lnTo>
                  <a:pt x="10390" y="195"/>
                </a:lnTo>
                <a:lnTo>
                  <a:pt x="10342" y="146"/>
                </a:lnTo>
                <a:lnTo>
                  <a:pt x="10293" y="122"/>
                </a:lnTo>
                <a:lnTo>
                  <a:pt x="10196" y="97"/>
                </a:lnTo>
                <a:lnTo>
                  <a:pt x="9855" y="73"/>
                </a:lnTo>
                <a:lnTo>
                  <a:pt x="9490" y="49"/>
                </a:lnTo>
                <a:lnTo>
                  <a:pt x="8760" y="49"/>
                </a:lnTo>
                <a:lnTo>
                  <a:pt x="8395" y="24"/>
                </a:lnTo>
                <a:lnTo>
                  <a:pt x="803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C00000"/>
              </a:solidFill>
            </a:endParaRPr>
          </a:p>
        </p:txBody>
      </p:sp>
      <p:sp>
        <p:nvSpPr>
          <p:cNvPr id="30" name="Title 2"/>
          <p:cNvSpPr txBox="1">
            <a:spLocks/>
          </p:cNvSpPr>
          <p:nvPr/>
        </p:nvSpPr>
        <p:spPr>
          <a:xfrm>
            <a:off x="5374126" y="2960887"/>
            <a:ext cx="2003931" cy="85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lvl="1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lvl="2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lvl="3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lvl="4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lvl="5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lvl="6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lvl="7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lvl="8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pPr algn="l"/>
            <a:r>
              <a:rPr lang="en-US" sz="2400" dirty="0" smtClean="0">
                <a:solidFill>
                  <a:srgbClr val="C00000"/>
                </a:solidFill>
                <a:latin typeface="Walter Turncoat" panose="02000000000000000000" pitchFamily="2" charset="0"/>
                <a:ea typeface="Walter Turncoat" panose="02000000000000000000" pitchFamily="2" charset="0"/>
                <a:cs typeface="Arabica" panose="02000000000000000000" pitchFamily="50" charset="-34"/>
              </a:rPr>
              <a:t>Android</a:t>
            </a:r>
            <a:endParaRPr lang="th-TH" sz="1800" dirty="0">
              <a:solidFill>
                <a:srgbClr val="C00000"/>
              </a:solidFill>
              <a:latin typeface="Walter Turncoat" panose="02000000000000000000" pitchFamily="2" charset="0"/>
              <a:ea typeface="Walter Turncoat" panose="02000000000000000000" pitchFamily="2" charset="0"/>
              <a:cs typeface="Arabica" panose="02000000000000000000" pitchFamily="50" charset="-34"/>
            </a:endParaRPr>
          </a:p>
        </p:txBody>
      </p:sp>
      <p:sp>
        <p:nvSpPr>
          <p:cNvPr id="31" name="Shape 334"/>
          <p:cNvSpPr/>
          <p:nvPr/>
        </p:nvSpPr>
        <p:spPr>
          <a:xfrm>
            <a:off x="4555284" y="3882228"/>
            <a:ext cx="378113" cy="381218"/>
          </a:xfrm>
          <a:custGeom>
            <a:avLst/>
            <a:gdLst/>
            <a:ahLst/>
            <a:cxnLst/>
            <a:rect l="0" t="0" r="0" b="0"/>
            <a:pathLst>
              <a:path w="17301" h="17228" extrusionOk="0">
                <a:moveTo>
                  <a:pt x="9295" y="4842"/>
                </a:moveTo>
                <a:lnTo>
                  <a:pt x="9514" y="4891"/>
                </a:lnTo>
                <a:lnTo>
                  <a:pt x="9758" y="4964"/>
                </a:lnTo>
                <a:lnTo>
                  <a:pt x="9539" y="5256"/>
                </a:lnTo>
                <a:lnTo>
                  <a:pt x="9368" y="5548"/>
                </a:lnTo>
                <a:lnTo>
                  <a:pt x="9198" y="5499"/>
                </a:lnTo>
                <a:lnTo>
                  <a:pt x="9174" y="5426"/>
                </a:lnTo>
                <a:lnTo>
                  <a:pt x="9271" y="4940"/>
                </a:lnTo>
                <a:lnTo>
                  <a:pt x="9295" y="4842"/>
                </a:lnTo>
                <a:close/>
                <a:moveTo>
                  <a:pt x="8784" y="4769"/>
                </a:moveTo>
                <a:lnTo>
                  <a:pt x="8882" y="4794"/>
                </a:lnTo>
                <a:lnTo>
                  <a:pt x="8857" y="4891"/>
                </a:lnTo>
                <a:lnTo>
                  <a:pt x="8784" y="5159"/>
                </a:lnTo>
                <a:lnTo>
                  <a:pt x="8736" y="5426"/>
                </a:lnTo>
                <a:lnTo>
                  <a:pt x="8468" y="5426"/>
                </a:lnTo>
                <a:lnTo>
                  <a:pt x="8468" y="5329"/>
                </a:lnTo>
                <a:lnTo>
                  <a:pt x="8419" y="5134"/>
                </a:lnTo>
                <a:lnTo>
                  <a:pt x="8346" y="4964"/>
                </a:lnTo>
                <a:lnTo>
                  <a:pt x="8322" y="4915"/>
                </a:lnTo>
                <a:lnTo>
                  <a:pt x="8249" y="4915"/>
                </a:lnTo>
                <a:lnTo>
                  <a:pt x="8225" y="4940"/>
                </a:lnTo>
                <a:lnTo>
                  <a:pt x="8200" y="4988"/>
                </a:lnTo>
                <a:lnTo>
                  <a:pt x="8200" y="5183"/>
                </a:lnTo>
                <a:lnTo>
                  <a:pt x="8176" y="5378"/>
                </a:lnTo>
                <a:lnTo>
                  <a:pt x="8176" y="5451"/>
                </a:lnTo>
                <a:lnTo>
                  <a:pt x="7957" y="5499"/>
                </a:lnTo>
                <a:lnTo>
                  <a:pt x="7738" y="5597"/>
                </a:lnTo>
                <a:lnTo>
                  <a:pt x="7714" y="5548"/>
                </a:lnTo>
                <a:lnTo>
                  <a:pt x="7641" y="5378"/>
                </a:lnTo>
                <a:lnTo>
                  <a:pt x="7568" y="5207"/>
                </a:lnTo>
                <a:lnTo>
                  <a:pt x="7471" y="5110"/>
                </a:lnTo>
                <a:lnTo>
                  <a:pt x="7373" y="5013"/>
                </a:lnTo>
                <a:lnTo>
                  <a:pt x="7349" y="4988"/>
                </a:lnTo>
                <a:lnTo>
                  <a:pt x="7568" y="4891"/>
                </a:lnTo>
                <a:lnTo>
                  <a:pt x="7641" y="4964"/>
                </a:lnTo>
                <a:lnTo>
                  <a:pt x="7738" y="5013"/>
                </a:lnTo>
                <a:lnTo>
                  <a:pt x="7836" y="5037"/>
                </a:lnTo>
                <a:lnTo>
                  <a:pt x="7933" y="5013"/>
                </a:lnTo>
                <a:lnTo>
                  <a:pt x="8127" y="4915"/>
                </a:lnTo>
                <a:lnTo>
                  <a:pt x="8298" y="4842"/>
                </a:lnTo>
                <a:lnTo>
                  <a:pt x="8492" y="4818"/>
                </a:lnTo>
                <a:lnTo>
                  <a:pt x="8663" y="4794"/>
                </a:lnTo>
                <a:lnTo>
                  <a:pt x="8711" y="4794"/>
                </a:lnTo>
                <a:lnTo>
                  <a:pt x="8784" y="4769"/>
                </a:lnTo>
                <a:close/>
                <a:moveTo>
                  <a:pt x="9879" y="5013"/>
                </a:moveTo>
                <a:lnTo>
                  <a:pt x="10147" y="5159"/>
                </a:lnTo>
                <a:lnTo>
                  <a:pt x="10415" y="5305"/>
                </a:lnTo>
                <a:lnTo>
                  <a:pt x="10196" y="5524"/>
                </a:lnTo>
                <a:lnTo>
                  <a:pt x="9977" y="5743"/>
                </a:lnTo>
                <a:lnTo>
                  <a:pt x="9977" y="5767"/>
                </a:lnTo>
                <a:lnTo>
                  <a:pt x="9928" y="5743"/>
                </a:lnTo>
                <a:lnTo>
                  <a:pt x="9685" y="5645"/>
                </a:lnTo>
                <a:lnTo>
                  <a:pt x="9879" y="5013"/>
                </a:lnTo>
                <a:close/>
                <a:moveTo>
                  <a:pt x="7300" y="5013"/>
                </a:moveTo>
                <a:lnTo>
                  <a:pt x="7300" y="5037"/>
                </a:lnTo>
                <a:lnTo>
                  <a:pt x="7325" y="5183"/>
                </a:lnTo>
                <a:lnTo>
                  <a:pt x="7325" y="5305"/>
                </a:lnTo>
                <a:lnTo>
                  <a:pt x="7373" y="5499"/>
                </a:lnTo>
                <a:lnTo>
                  <a:pt x="7446" y="5670"/>
                </a:lnTo>
                <a:lnTo>
                  <a:pt x="7446" y="5718"/>
                </a:lnTo>
                <a:lnTo>
                  <a:pt x="7203" y="5791"/>
                </a:lnTo>
                <a:lnTo>
                  <a:pt x="7081" y="5524"/>
                </a:lnTo>
                <a:lnTo>
                  <a:pt x="6935" y="5232"/>
                </a:lnTo>
                <a:lnTo>
                  <a:pt x="7106" y="5134"/>
                </a:lnTo>
                <a:lnTo>
                  <a:pt x="7300" y="5013"/>
                </a:lnTo>
                <a:close/>
                <a:moveTo>
                  <a:pt x="10707" y="5475"/>
                </a:moveTo>
                <a:lnTo>
                  <a:pt x="11193" y="5816"/>
                </a:lnTo>
                <a:lnTo>
                  <a:pt x="10999" y="5913"/>
                </a:lnTo>
                <a:lnTo>
                  <a:pt x="10780" y="6010"/>
                </a:lnTo>
                <a:lnTo>
                  <a:pt x="10585" y="6108"/>
                </a:lnTo>
                <a:lnTo>
                  <a:pt x="10390" y="5986"/>
                </a:lnTo>
                <a:lnTo>
                  <a:pt x="10171" y="5864"/>
                </a:lnTo>
                <a:lnTo>
                  <a:pt x="10512" y="5621"/>
                </a:lnTo>
                <a:lnTo>
                  <a:pt x="10707" y="5475"/>
                </a:lnTo>
                <a:close/>
                <a:moveTo>
                  <a:pt x="6692" y="5426"/>
                </a:moveTo>
                <a:lnTo>
                  <a:pt x="6716" y="5572"/>
                </a:lnTo>
                <a:lnTo>
                  <a:pt x="6741" y="5718"/>
                </a:lnTo>
                <a:lnTo>
                  <a:pt x="6838" y="5986"/>
                </a:lnTo>
                <a:lnTo>
                  <a:pt x="6643" y="6156"/>
                </a:lnTo>
                <a:lnTo>
                  <a:pt x="6522" y="5986"/>
                </a:lnTo>
                <a:lnTo>
                  <a:pt x="6351" y="5743"/>
                </a:lnTo>
                <a:lnTo>
                  <a:pt x="6522" y="5572"/>
                </a:lnTo>
                <a:lnTo>
                  <a:pt x="6692" y="5426"/>
                </a:lnTo>
                <a:close/>
                <a:moveTo>
                  <a:pt x="11461" y="6059"/>
                </a:moveTo>
                <a:lnTo>
                  <a:pt x="11607" y="6181"/>
                </a:lnTo>
                <a:lnTo>
                  <a:pt x="11510" y="6181"/>
                </a:lnTo>
                <a:lnTo>
                  <a:pt x="11193" y="6254"/>
                </a:lnTo>
                <a:lnTo>
                  <a:pt x="11047" y="6302"/>
                </a:lnTo>
                <a:lnTo>
                  <a:pt x="10877" y="6375"/>
                </a:lnTo>
                <a:lnTo>
                  <a:pt x="10780" y="6278"/>
                </a:lnTo>
                <a:lnTo>
                  <a:pt x="11096" y="6181"/>
                </a:lnTo>
                <a:lnTo>
                  <a:pt x="11291" y="6132"/>
                </a:lnTo>
                <a:lnTo>
                  <a:pt x="11461" y="6059"/>
                </a:lnTo>
                <a:close/>
                <a:moveTo>
                  <a:pt x="6157" y="5962"/>
                </a:moveTo>
                <a:lnTo>
                  <a:pt x="6230" y="6156"/>
                </a:lnTo>
                <a:lnTo>
                  <a:pt x="6303" y="6302"/>
                </a:lnTo>
                <a:lnTo>
                  <a:pt x="6400" y="6424"/>
                </a:lnTo>
                <a:lnTo>
                  <a:pt x="6181" y="6765"/>
                </a:lnTo>
                <a:lnTo>
                  <a:pt x="6157" y="6716"/>
                </a:lnTo>
                <a:lnTo>
                  <a:pt x="5962" y="6546"/>
                </a:lnTo>
                <a:lnTo>
                  <a:pt x="5840" y="6400"/>
                </a:lnTo>
                <a:lnTo>
                  <a:pt x="5986" y="6181"/>
                </a:lnTo>
                <a:lnTo>
                  <a:pt x="6157" y="5962"/>
                </a:lnTo>
                <a:close/>
                <a:moveTo>
                  <a:pt x="11729" y="6327"/>
                </a:moveTo>
                <a:lnTo>
                  <a:pt x="11923" y="6570"/>
                </a:lnTo>
                <a:lnTo>
                  <a:pt x="12094" y="6862"/>
                </a:lnTo>
                <a:lnTo>
                  <a:pt x="11899" y="6838"/>
                </a:lnTo>
                <a:lnTo>
                  <a:pt x="11704" y="6862"/>
                </a:lnTo>
                <a:lnTo>
                  <a:pt x="11510" y="6886"/>
                </a:lnTo>
                <a:lnTo>
                  <a:pt x="11339" y="6911"/>
                </a:lnTo>
                <a:lnTo>
                  <a:pt x="11145" y="6643"/>
                </a:lnTo>
                <a:lnTo>
                  <a:pt x="11388" y="6594"/>
                </a:lnTo>
                <a:lnTo>
                  <a:pt x="11607" y="6546"/>
                </a:lnTo>
                <a:lnTo>
                  <a:pt x="11680" y="6497"/>
                </a:lnTo>
                <a:lnTo>
                  <a:pt x="11704" y="6448"/>
                </a:lnTo>
                <a:lnTo>
                  <a:pt x="11729" y="6375"/>
                </a:lnTo>
                <a:lnTo>
                  <a:pt x="11729" y="6327"/>
                </a:lnTo>
                <a:close/>
                <a:moveTo>
                  <a:pt x="5646" y="6765"/>
                </a:moveTo>
                <a:lnTo>
                  <a:pt x="5719" y="6838"/>
                </a:lnTo>
                <a:lnTo>
                  <a:pt x="5840" y="7008"/>
                </a:lnTo>
                <a:lnTo>
                  <a:pt x="5913" y="7081"/>
                </a:lnTo>
                <a:lnTo>
                  <a:pt x="6011" y="7130"/>
                </a:lnTo>
                <a:lnTo>
                  <a:pt x="5913" y="7397"/>
                </a:lnTo>
                <a:lnTo>
                  <a:pt x="5670" y="7300"/>
                </a:lnTo>
                <a:lnTo>
                  <a:pt x="5524" y="7276"/>
                </a:lnTo>
                <a:lnTo>
                  <a:pt x="5402" y="7251"/>
                </a:lnTo>
                <a:lnTo>
                  <a:pt x="5524" y="7008"/>
                </a:lnTo>
                <a:lnTo>
                  <a:pt x="5646" y="6765"/>
                </a:lnTo>
                <a:close/>
                <a:moveTo>
                  <a:pt x="12288" y="7276"/>
                </a:moveTo>
                <a:lnTo>
                  <a:pt x="12361" y="7519"/>
                </a:lnTo>
                <a:lnTo>
                  <a:pt x="12410" y="7786"/>
                </a:lnTo>
                <a:lnTo>
                  <a:pt x="12215" y="7689"/>
                </a:lnTo>
                <a:lnTo>
                  <a:pt x="12021" y="7616"/>
                </a:lnTo>
                <a:lnTo>
                  <a:pt x="11802" y="7567"/>
                </a:lnTo>
                <a:lnTo>
                  <a:pt x="11583" y="7543"/>
                </a:lnTo>
                <a:lnTo>
                  <a:pt x="11510" y="7276"/>
                </a:lnTo>
                <a:lnTo>
                  <a:pt x="11680" y="7300"/>
                </a:lnTo>
                <a:lnTo>
                  <a:pt x="11875" y="7300"/>
                </a:lnTo>
                <a:lnTo>
                  <a:pt x="12264" y="7276"/>
                </a:lnTo>
                <a:close/>
                <a:moveTo>
                  <a:pt x="5281" y="7616"/>
                </a:moveTo>
                <a:lnTo>
                  <a:pt x="5548" y="7713"/>
                </a:lnTo>
                <a:lnTo>
                  <a:pt x="5792" y="7811"/>
                </a:lnTo>
                <a:lnTo>
                  <a:pt x="5719" y="8273"/>
                </a:lnTo>
                <a:lnTo>
                  <a:pt x="5256" y="8322"/>
                </a:lnTo>
                <a:lnTo>
                  <a:pt x="5135" y="8322"/>
                </a:lnTo>
                <a:lnTo>
                  <a:pt x="5183" y="7981"/>
                </a:lnTo>
                <a:lnTo>
                  <a:pt x="5281" y="7616"/>
                </a:lnTo>
                <a:close/>
                <a:moveTo>
                  <a:pt x="11656" y="7859"/>
                </a:moveTo>
                <a:lnTo>
                  <a:pt x="11826" y="7932"/>
                </a:lnTo>
                <a:lnTo>
                  <a:pt x="12069" y="8054"/>
                </a:lnTo>
                <a:lnTo>
                  <a:pt x="12191" y="8103"/>
                </a:lnTo>
                <a:lnTo>
                  <a:pt x="12337" y="8151"/>
                </a:lnTo>
                <a:lnTo>
                  <a:pt x="12386" y="8151"/>
                </a:lnTo>
                <a:lnTo>
                  <a:pt x="12459" y="8127"/>
                </a:lnTo>
                <a:lnTo>
                  <a:pt x="12459" y="8516"/>
                </a:lnTo>
                <a:lnTo>
                  <a:pt x="12264" y="8395"/>
                </a:lnTo>
                <a:lnTo>
                  <a:pt x="11972" y="8249"/>
                </a:lnTo>
                <a:lnTo>
                  <a:pt x="11826" y="8200"/>
                </a:lnTo>
                <a:lnTo>
                  <a:pt x="11680" y="8176"/>
                </a:lnTo>
                <a:lnTo>
                  <a:pt x="11656" y="7859"/>
                </a:lnTo>
                <a:close/>
                <a:moveTo>
                  <a:pt x="11680" y="8468"/>
                </a:moveTo>
                <a:lnTo>
                  <a:pt x="11777" y="8589"/>
                </a:lnTo>
                <a:lnTo>
                  <a:pt x="11899" y="8662"/>
                </a:lnTo>
                <a:lnTo>
                  <a:pt x="12191" y="8857"/>
                </a:lnTo>
                <a:lnTo>
                  <a:pt x="12337" y="8954"/>
                </a:lnTo>
                <a:lnTo>
                  <a:pt x="12118" y="8979"/>
                </a:lnTo>
                <a:lnTo>
                  <a:pt x="11875" y="8954"/>
                </a:lnTo>
                <a:lnTo>
                  <a:pt x="11631" y="8954"/>
                </a:lnTo>
                <a:lnTo>
                  <a:pt x="11656" y="8711"/>
                </a:lnTo>
                <a:lnTo>
                  <a:pt x="11680" y="8468"/>
                </a:lnTo>
                <a:close/>
                <a:moveTo>
                  <a:pt x="5694" y="8735"/>
                </a:moveTo>
                <a:lnTo>
                  <a:pt x="5694" y="8954"/>
                </a:lnTo>
                <a:lnTo>
                  <a:pt x="5719" y="9198"/>
                </a:lnTo>
                <a:lnTo>
                  <a:pt x="5427" y="9222"/>
                </a:lnTo>
                <a:lnTo>
                  <a:pt x="5159" y="9271"/>
                </a:lnTo>
                <a:lnTo>
                  <a:pt x="5110" y="9003"/>
                </a:lnTo>
                <a:lnTo>
                  <a:pt x="5110" y="8760"/>
                </a:lnTo>
                <a:lnTo>
                  <a:pt x="5402" y="8760"/>
                </a:lnTo>
                <a:lnTo>
                  <a:pt x="5694" y="8735"/>
                </a:lnTo>
                <a:close/>
                <a:moveTo>
                  <a:pt x="5208" y="9514"/>
                </a:moveTo>
                <a:lnTo>
                  <a:pt x="5792" y="9563"/>
                </a:lnTo>
                <a:lnTo>
                  <a:pt x="5840" y="9757"/>
                </a:lnTo>
                <a:lnTo>
                  <a:pt x="5913" y="9952"/>
                </a:lnTo>
                <a:lnTo>
                  <a:pt x="5354" y="9952"/>
                </a:lnTo>
                <a:lnTo>
                  <a:pt x="5256" y="9733"/>
                </a:lnTo>
                <a:lnTo>
                  <a:pt x="5208" y="9514"/>
                </a:lnTo>
                <a:close/>
                <a:moveTo>
                  <a:pt x="11583" y="9222"/>
                </a:moveTo>
                <a:lnTo>
                  <a:pt x="11680" y="9271"/>
                </a:lnTo>
                <a:lnTo>
                  <a:pt x="11777" y="9319"/>
                </a:lnTo>
                <a:lnTo>
                  <a:pt x="11996" y="9368"/>
                </a:lnTo>
                <a:lnTo>
                  <a:pt x="12167" y="9392"/>
                </a:lnTo>
                <a:lnTo>
                  <a:pt x="12386" y="9392"/>
                </a:lnTo>
                <a:lnTo>
                  <a:pt x="12288" y="9782"/>
                </a:lnTo>
                <a:lnTo>
                  <a:pt x="12167" y="10147"/>
                </a:lnTo>
                <a:lnTo>
                  <a:pt x="12142" y="10098"/>
                </a:lnTo>
                <a:lnTo>
                  <a:pt x="12118" y="10049"/>
                </a:lnTo>
                <a:lnTo>
                  <a:pt x="12021" y="9952"/>
                </a:lnTo>
                <a:lnTo>
                  <a:pt x="11777" y="9830"/>
                </a:lnTo>
                <a:lnTo>
                  <a:pt x="11607" y="9757"/>
                </a:lnTo>
                <a:lnTo>
                  <a:pt x="11437" y="9684"/>
                </a:lnTo>
                <a:lnTo>
                  <a:pt x="11510" y="9465"/>
                </a:lnTo>
                <a:lnTo>
                  <a:pt x="11583" y="9222"/>
                </a:lnTo>
                <a:close/>
                <a:moveTo>
                  <a:pt x="11339" y="9952"/>
                </a:moveTo>
                <a:lnTo>
                  <a:pt x="11461" y="10025"/>
                </a:lnTo>
                <a:lnTo>
                  <a:pt x="11607" y="10122"/>
                </a:lnTo>
                <a:lnTo>
                  <a:pt x="11850" y="10268"/>
                </a:lnTo>
                <a:lnTo>
                  <a:pt x="11972" y="10293"/>
                </a:lnTo>
                <a:lnTo>
                  <a:pt x="12118" y="10293"/>
                </a:lnTo>
                <a:lnTo>
                  <a:pt x="11996" y="10512"/>
                </a:lnTo>
                <a:lnTo>
                  <a:pt x="11875" y="10731"/>
                </a:lnTo>
                <a:lnTo>
                  <a:pt x="11753" y="10609"/>
                </a:lnTo>
                <a:lnTo>
                  <a:pt x="11656" y="10487"/>
                </a:lnTo>
                <a:lnTo>
                  <a:pt x="11510" y="10390"/>
                </a:lnTo>
                <a:lnTo>
                  <a:pt x="11364" y="10317"/>
                </a:lnTo>
                <a:lnTo>
                  <a:pt x="11266" y="10293"/>
                </a:lnTo>
                <a:lnTo>
                  <a:pt x="11169" y="10268"/>
                </a:lnTo>
                <a:lnTo>
                  <a:pt x="11339" y="9952"/>
                </a:lnTo>
                <a:close/>
                <a:moveTo>
                  <a:pt x="6132" y="10341"/>
                </a:moveTo>
                <a:lnTo>
                  <a:pt x="6327" y="10585"/>
                </a:lnTo>
                <a:lnTo>
                  <a:pt x="6059" y="10658"/>
                </a:lnTo>
                <a:lnTo>
                  <a:pt x="5792" y="10755"/>
                </a:lnTo>
                <a:lnTo>
                  <a:pt x="5670" y="10560"/>
                </a:lnTo>
                <a:lnTo>
                  <a:pt x="5548" y="10366"/>
                </a:lnTo>
                <a:lnTo>
                  <a:pt x="5548" y="10366"/>
                </a:lnTo>
                <a:lnTo>
                  <a:pt x="5840" y="10390"/>
                </a:lnTo>
                <a:lnTo>
                  <a:pt x="5986" y="10390"/>
                </a:lnTo>
                <a:lnTo>
                  <a:pt x="6132" y="10341"/>
                </a:lnTo>
                <a:close/>
                <a:moveTo>
                  <a:pt x="8663" y="5986"/>
                </a:moveTo>
                <a:lnTo>
                  <a:pt x="8857" y="6010"/>
                </a:lnTo>
                <a:lnTo>
                  <a:pt x="9076" y="6059"/>
                </a:lnTo>
                <a:lnTo>
                  <a:pt x="9490" y="6181"/>
                </a:lnTo>
                <a:lnTo>
                  <a:pt x="9855" y="6327"/>
                </a:lnTo>
                <a:lnTo>
                  <a:pt x="10123" y="6473"/>
                </a:lnTo>
                <a:lnTo>
                  <a:pt x="10342" y="6643"/>
                </a:lnTo>
                <a:lnTo>
                  <a:pt x="10561" y="6813"/>
                </a:lnTo>
                <a:lnTo>
                  <a:pt x="10731" y="7032"/>
                </a:lnTo>
                <a:lnTo>
                  <a:pt x="10877" y="7251"/>
                </a:lnTo>
                <a:lnTo>
                  <a:pt x="10999" y="7494"/>
                </a:lnTo>
                <a:lnTo>
                  <a:pt x="11096" y="7762"/>
                </a:lnTo>
                <a:lnTo>
                  <a:pt x="11145" y="8054"/>
                </a:lnTo>
                <a:lnTo>
                  <a:pt x="11193" y="8297"/>
                </a:lnTo>
                <a:lnTo>
                  <a:pt x="11193" y="8565"/>
                </a:lnTo>
                <a:lnTo>
                  <a:pt x="11169" y="8833"/>
                </a:lnTo>
                <a:lnTo>
                  <a:pt x="11120" y="9076"/>
                </a:lnTo>
                <a:lnTo>
                  <a:pt x="11072" y="9319"/>
                </a:lnTo>
                <a:lnTo>
                  <a:pt x="10974" y="9538"/>
                </a:lnTo>
                <a:lnTo>
                  <a:pt x="10853" y="9757"/>
                </a:lnTo>
                <a:lnTo>
                  <a:pt x="10731" y="9976"/>
                </a:lnTo>
                <a:lnTo>
                  <a:pt x="10561" y="10171"/>
                </a:lnTo>
                <a:lnTo>
                  <a:pt x="10390" y="10341"/>
                </a:lnTo>
                <a:lnTo>
                  <a:pt x="10220" y="10512"/>
                </a:lnTo>
                <a:lnTo>
                  <a:pt x="10001" y="10658"/>
                </a:lnTo>
                <a:lnTo>
                  <a:pt x="9782" y="10779"/>
                </a:lnTo>
                <a:lnTo>
                  <a:pt x="9563" y="10877"/>
                </a:lnTo>
                <a:lnTo>
                  <a:pt x="9320" y="10974"/>
                </a:lnTo>
                <a:lnTo>
                  <a:pt x="9052" y="11023"/>
                </a:lnTo>
                <a:lnTo>
                  <a:pt x="8833" y="11047"/>
                </a:lnTo>
                <a:lnTo>
                  <a:pt x="8590" y="11071"/>
                </a:lnTo>
                <a:lnTo>
                  <a:pt x="8371" y="11047"/>
                </a:lnTo>
                <a:lnTo>
                  <a:pt x="8127" y="10998"/>
                </a:lnTo>
                <a:lnTo>
                  <a:pt x="7908" y="10950"/>
                </a:lnTo>
                <a:lnTo>
                  <a:pt x="7714" y="10877"/>
                </a:lnTo>
                <a:lnTo>
                  <a:pt x="7495" y="10779"/>
                </a:lnTo>
                <a:lnTo>
                  <a:pt x="7300" y="10658"/>
                </a:lnTo>
                <a:lnTo>
                  <a:pt x="7130" y="10536"/>
                </a:lnTo>
                <a:lnTo>
                  <a:pt x="6960" y="10390"/>
                </a:lnTo>
                <a:lnTo>
                  <a:pt x="6814" y="10220"/>
                </a:lnTo>
                <a:lnTo>
                  <a:pt x="6668" y="10049"/>
                </a:lnTo>
                <a:lnTo>
                  <a:pt x="6546" y="9855"/>
                </a:lnTo>
                <a:lnTo>
                  <a:pt x="6449" y="9660"/>
                </a:lnTo>
                <a:lnTo>
                  <a:pt x="6351" y="9441"/>
                </a:lnTo>
                <a:lnTo>
                  <a:pt x="6303" y="9222"/>
                </a:lnTo>
                <a:lnTo>
                  <a:pt x="6254" y="8979"/>
                </a:lnTo>
                <a:lnTo>
                  <a:pt x="6230" y="8735"/>
                </a:lnTo>
                <a:lnTo>
                  <a:pt x="6254" y="8468"/>
                </a:lnTo>
                <a:lnTo>
                  <a:pt x="6254" y="8224"/>
                </a:lnTo>
                <a:lnTo>
                  <a:pt x="6303" y="7981"/>
                </a:lnTo>
                <a:lnTo>
                  <a:pt x="6376" y="7738"/>
                </a:lnTo>
                <a:lnTo>
                  <a:pt x="6449" y="7519"/>
                </a:lnTo>
                <a:lnTo>
                  <a:pt x="6546" y="7300"/>
                </a:lnTo>
                <a:lnTo>
                  <a:pt x="6668" y="7057"/>
                </a:lnTo>
                <a:lnTo>
                  <a:pt x="6814" y="6838"/>
                </a:lnTo>
                <a:lnTo>
                  <a:pt x="6984" y="6667"/>
                </a:lnTo>
                <a:lnTo>
                  <a:pt x="7154" y="6521"/>
                </a:lnTo>
                <a:lnTo>
                  <a:pt x="7373" y="6400"/>
                </a:lnTo>
                <a:lnTo>
                  <a:pt x="7592" y="6302"/>
                </a:lnTo>
                <a:lnTo>
                  <a:pt x="7811" y="6205"/>
                </a:lnTo>
                <a:lnTo>
                  <a:pt x="8079" y="6156"/>
                </a:lnTo>
                <a:lnTo>
                  <a:pt x="8127" y="6132"/>
                </a:lnTo>
                <a:lnTo>
                  <a:pt x="8176" y="6108"/>
                </a:lnTo>
                <a:lnTo>
                  <a:pt x="8225" y="6059"/>
                </a:lnTo>
                <a:lnTo>
                  <a:pt x="8249" y="6010"/>
                </a:lnTo>
                <a:lnTo>
                  <a:pt x="8444" y="5986"/>
                </a:lnTo>
                <a:close/>
                <a:moveTo>
                  <a:pt x="6643" y="10877"/>
                </a:moveTo>
                <a:lnTo>
                  <a:pt x="6814" y="11023"/>
                </a:lnTo>
                <a:lnTo>
                  <a:pt x="7008" y="11144"/>
                </a:lnTo>
                <a:lnTo>
                  <a:pt x="6765" y="11315"/>
                </a:lnTo>
                <a:lnTo>
                  <a:pt x="6522" y="11461"/>
                </a:lnTo>
                <a:lnTo>
                  <a:pt x="6497" y="11485"/>
                </a:lnTo>
                <a:lnTo>
                  <a:pt x="6303" y="11290"/>
                </a:lnTo>
                <a:lnTo>
                  <a:pt x="6108" y="11120"/>
                </a:lnTo>
                <a:lnTo>
                  <a:pt x="6327" y="10998"/>
                </a:lnTo>
                <a:lnTo>
                  <a:pt x="6643" y="10877"/>
                </a:lnTo>
                <a:close/>
                <a:moveTo>
                  <a:pt x="11047" y="10414"/>
                </a:moveTo>
                <a:lnTo>
                  <a:pt x="11169" y="10560"/>
                </a:lnTo>
                <a:lnTo>
                  <a:pt x="11388" y="10755"/>
                </a:lnTo>
                <a:lnTo>
                  <a:pt x="11607" y="10974"/>
                </a:lnTo>
                <a:lnTo>
                  <a:pt x="11656" y="11071"/>
                </a:lnTo>
                <a:lnTo>
                  <a:pt x="11461" y="11315"/>
                </a:lnTo>
                <a:lnTo>
                  <a:pt x="11242" y="11534"/>
                </a:lnTo>
                <a:lnTo>
                  <a:pt x="10999" y="11728"/>
                </a:lnTo>
                <a:lnTo>
                  <a:pt x="10731" y="11899"/>
                </a:lnTo>
                <a:lnTo>
                  <a:pt x="10707" y="11801"/>
                </a:lnTo>
                <a:lnTo>
                  <a:pt x="10682" y="11680"/>
                </a:lnTo>
                <a:lnTo>
                  <a:pt x="10585" y="11485"/>
                </a:lnTo>
                <a:lnTo>
                  <a:pt x="10463" y="11315"/>
                </a:lnTo>
                <a:lnTo>
                  <a:pt x="10317" y="11144"/>
                </a:lnTo>
                <a:lnTo>
                  <a:pt x="10634" y="10901"/>
                </a:lnTo>
                <a:lnTo>
                  <a:pt x="10707" y="11217"/>
                </a:lnTo>
                <a:lnTo>
                  <a:pt x="10731" y="11485"/>
                </a:lnTo>
                <a:lnTo>
                  <a:pt x="10780" y="11607"/>
                </a:lnTo>
                <a:lnTo>
                  <a:pt x="10828" y="11704"/>
                </a:lnTo>
                <a:lnTo>
                  <a:pt x="10853" y="11753"/>
                </a:lnTo>
                <a:lnTo>
                  <a:pt x="10926" y="11753"/>
                </a:lnTo>
                <a:lnTo>
                  <a:pt x="10950" y="11704"/>
                </a:lnTo>
                <a:lnTo>
                  <a:pt x="10999" y="11607"/>
                </a:lnTo>
                <a:lnTo>
                  <a:pt x="10974" y="11485"/>
                </a:lnTo>
                <a:lnTo>
                  <a:pt x="10926" y="11242"/>
                </a:lnTo>
                <a:lnTo>
                  <a:pt x="10828" y="11023"/>
                </a:lnTo>
                <a:lnTo>
                  <a:pt x="10731" y="10828"/>
                </a:lnTo>
                <a:lnTo>
                  <a:pt x="10901" y="10633"/>
                </a:lnTo>
                <a:lnTo>
                  <a:pt x="11047" y="10414"/>
                </a:lnTo>
                <a:close/>
                <a:moveTo>
                  <a:pt x="7252" y="11290"/>
                </a:moveTo>
                <a:lnTo>
                  <a:pt x="7446" y="11363"/>
                </a:lnTo>
                <a:lnTo>
                  <a:pt x="7641" y="11461"/>
                </a:lnTo>
                <a:lnTo>
                  <a:pt x="7568" y="11534"/>
                </a:lnTo>
                <a:lnTo>
                  <a:pt x="7422" y="11753"/>
                </a:lnTo>
                <a:lnTo>
                  <a:pt x="7276" y="11947"/>
                </a:lnTo>
                <a:lnTo>
                  <a:pt x="7033" y="11826"/>
                </a:lnTo>
                <a:lnTo>
                  <a:pt x="6789" y="11680"/>
                </a:lnTo>
                <a:lnTo>
                  <a:pt x="6911" y="11607"/>
                </a:lnTo>
                <a:lnTo>
                  <a:pt x="7033" y="11509"/>
                </a:lnTo>
                <a:lnTo>
                  <a:pt x="7252" y="11290"/>
                </a:lnTo>
                <a:close/>
                <a:moveTo>
                  <a:pt x="7908" y="11534"/>
                </a:moveTo>
                <a:lnTo>
                  <a:pt x="8200" y="11582"/>
                </a:lnTo>
                <a:lnTo>
                  <a:pt x="8127" y="11923"/>
                </a:lnTo>
                <a:lnTo>
                  <a:pt x="8127" y="12093"/>
                </a:lnTo>
                <a:lnTo>
                  <a:pt x="8127" y="12264"/>
                </a:lnTo>
                <a:lnTo>
                  <a:pt x="7884" y="12191"/>
                </a:lnTo>
                <a:lnTo>
                  <a:pt x="7641" y="12118"/>
                </a:lnTo>
                <a:lnTo>
                  <a:pt x="7738" y="11947"/>
                </a:lnTo>
                <a:lnTo>
                  <a:pt x="7811" y="11753"/>
                </a:lnTo>
                <a:lnTo>
                  <a:pt x="7908" y="11534"/>
                </a:lnTo>
                <a:close/>
                <a:moveTo>
                  <a:pt x="10123" y="11266"/>
                </a:moveTo>
                <a:lnTo>
                  <a:pt x="10244" y="11631"/>
                </a:lnTo>
                <a:lnTo>
                  <a:pt x="10317" y="11850"/>
                </a:lnTo>
                <a:lnTo>
                  <a:pt x="10342" y="11972"/>
                </a:lnTo>
                <a:lnTo>
                  <a:pt x="10390" y="12069"/>
                </a:lnTo>
                <a:lnTo>
                  <a:pt x="10147" y="12191"/>
                </a:lnTo>
                <a:lnTo>
                  <a:pt x="9879" y="12264"/>
                </a:lnTo>
                <a:lnTo>
                  <a:pt x="9904" y="12093"/>
                </a:lnTo>
                <a:lnTo>
                  <a:pt x="9928" y="11923"/>
                </a:lnTo>
                <a:lnTo>
                  <a:pt x="9928" y="11655"/>
                </a:lnTo>
                <a:lnTo>
                  <a:pt x="9904" y="11388"/>
                </a:lnTo>
                <a:lnTo>
                  <a:pt x="10123" y="11266"/>
                </a:lnTo>
                <a:close/>
                <a:moveTo>
                  <a:pt x="8833" y="11631"/>
                </a:moveTo>
                <a:lnTo>
                  <a:pt x="8760" y="11850"/>
                </a:lnTo>
                <a:lnTo>
                  <a:pt x="8736" y="12045"/>
                </a:lnTo>
                <a:lnTo>
                  <a:pt x="8687" y="12337"/>
                </a:lnTo>
                <a:lnTo>
                  <a:pt x="8517" y="12337"/>
                </a:lnTo>
                <a:lnTo>
                  <a:pt x="8541" y="11972"/>
                </a:lnTo>
                <a:lnTo>
                  <a:pt x="8541" y="11801"/>
                </a:lnTo>
                <a:lnTo>
                  <a:pt x="8541" y="11631"/>
                </a:lnTo>
                <a:close/>
                <a:moveTo>
                  <a:pt x="9660" y="11485"/>
                </a:moveTo>
                <a:lnTo>
                  <a:pt x="9612" y="11801"/>
                </a:lnTo>
                <a:lnTo>
                  <a:pt x="9563" y="12069"/>
                </a:lnTo>
                <a:lnTo>
                  <a:pt x="9539" y="12191"/>
                </a:lnTo>
                <a:lnTo>
                  <a:pt x="9563" y="12312"/>
                </a:lnTo>
                <a:lnTo>
                  <a:pt x="9174" y="12361"/>
                </a:lnTo>
                <a:lnTo>
                  <a:pt x="9149" y="12361"/>
                </a:lnTo>
                <a:lnTo>
                  <a:pt x="9149" y="12166"/>
                </a:lnTo>
                <a:lnTo>
                  <a:pt x="9174" y="11874"/>
                </a:lnTo>
                <a:lnTo>
                  <a:pt x="9174" y="11582"/>
                </a:lnTo>
                <a:lnTo>
                  <a:pt x="9222" y="11582"/>
                </a:lnTo>
                <a:lnTo>
                  <a:pt x="9441" y="11534"/>
                </a:lnTo>
                <a:lnTo>
                  <a:pt x="9660" y="11485"/>
                </a:lnTo>
                <a:close/>
                <a:moveTo>
                  <a:pt x="8517" y="4258"/>
                </a:moveTo>
                <a:lnTo>
                  <a:pt x="8225" y="4307"/>
                </a:lnTo>
                <a:lnTo>
                  <a:pt x="7957" y="4404"/>
                </a:lnTo>
                <a:lnTo>
                  <a:pt x="7690" y="4429"/>
                </a:lnTo>
                <a:lnTo>
                  <a:pt x="7422" y="4502"/>
                </a:lnTo>
                <a:lnTo>
                  <a:pt x="7154" y="4623"/>
                </a:lnTo>
                <a:lnTo>
                  <a:pt x="6911" y="4745"/>
                </a:lnTo>
                <a:lnTo>
                  <a:pt x="6668" y="4915"/>
                </a:lnTo>
                <a:lnTo>
                  <a:pt x="6424" y="5110"/>
                </a:lnTo>
                <a:lnTo>
                  <a:pt x="6205" y="5329"/>
                </a:lnTo>
                <a:lnTo>
                  <a:pt x="6011" y="5548"/>
                </a:lnTo>
                <a:lnTo>
                  <a:pt x="5792" y="5791"/>
                </a:lnTo>
                <a:lnTo>
                  <a:pt x="5621" y="6035"/>
                </a:lnTo>
                <a:lnTo>
                  <a:pt x="5281" y="6546"/>
                </a:lnTo>
                <a:lnTo>
                  <a:pt x="5013" y="7057"/>
                </a:lnTo>
                <a:lnTo>
                  <a:pt x="4818" y="7543"/>
                </a:lnTo>
                <a:lnTo>
                  <a:pt x="4697" y="7932"/>
                </a:lnTo>
                <a:lnTo>
                  <a:pt x="4648" y="8297"/>
                </a:lnTo>
                <a:lnTo>
                  <a:pt x="4624" y="8662"/>
                </a:lnTo>
                <a:lnTo>
                  <a:pt x="4624" y="9027"/>
                </a:lnTo>
                <a:lnTo>
                  <a:pt x="4672" y="9392"/>
                </a:lnTo>
                <a:lnTo>
                  <a:pt x="4745" y="9757"/>
                </a:lnTo>
                <a:lnTo>
                  <a:pt x="4867" y="10098"/>
                </a:lnTo>
                <a:lnTo>
                  <a:pt x="5013" y="10414"/>
                </a:lnTo>
                <a:lnTo>
                  <a:pt x="5183" y="10731"/>
                </a:lnTo>
                <a:lnTo>
                  <a:pt x="5402" y="11047"/>
                </a:lnTo>
                <a:lnTo>
                  <a:pt x="5621" y="11315"/>
                </a:lnTo>
                <a:lnTo>
                  <a:pt x="5889" y="11582"/>
                </a:lnTo>
                <a:lnTo>
                  <a:pt x="6157" y="11826"/>
                </a:lnTo>
                <a:lnTo>
                  <a:pt x="6449" y="12069"/>
                </a:lnTo>
                <a:lnTo>
                  <a:pt x="6765" y="12264"/>
                </a:lnTo>
                <a:lnTo>
                  <a:pt x="7106" y="12434"/>
                </a:lnTo>
                <a:lnTo>
                  <a:pt x="7446" y="12580"/>
                </a:lnTo>
                <a:lnTo>
                  <a:pt x="7787" y="12677"/>
                </a:lnTo>
                <a:lnTo>
                  <a:pt x="8127" y="12775"/>
                </a:lnTo>
                <a:lnTo>
                  <a:pt x="8492" y="12823"/>
                </a:lnTo>
                <a:lnTo>
                  <a:pt x="8833" y="12848"/>
                </a:lnTo>
                <a:lnTo>
                  <a:pt x="9174" y="12872"/>
                </a:lnTo>
                <a:lnTo>
                  <a:pt x="9539" y="12823"/>
                </a:lnTo>
                <a:lnTo>
                  <a:pt x="9879" y="12775"/>
                </a:lnTo>
                <a:lnTo>
                  <a:pt x="10196" y="12702"/>
                </a:lnTo>
                <a:lnTo>
                  <a:pt x="10536" y="12580"/>
                </a:lnTo>
                <a:lnTo>
                  <a:pt x="10828" y="12434"/>
                </a:lnTo>
                <a:lnTo>
                  <a:pt x="11145" y="12264"/>
                </a:lnTo>
                <a:lnTo>
                  <a:pt x="11412" y="12045"/>
                </a:lnTo>
                <a:lnTo>
                  <a:pt x="11680" y="11826"/>
                </a:lnTo>
                <a:lnTo>
                  <a:pt x="11923" y="11558"/>
                </a:lnTo>
                <a:lnTo>
                  <a:pt x="12167" y="11266"/>
                </a:lnTo>
                <a:lnTo>
                  <a:pt x="12337" y="10974"/>
                </a:lnTo>
                <a:lnTo>
                  <a:pt x="12507" y="10658"/>
                </a:lnTo>
                <a:lnTo>
                  <a:pt x="12653" y="10317"/>
                </a:lnTo>
                <a:lnTo>
                  <a:pt x="12775" y="9976"/>
                </a:lnTo>
                <a:lnTo>
                  <a:pt x="12872" y="9611"/>
                </a:lnTo>
                <a:lnTo>
                  <a:pt x="12921" y="9246"/>
                </a:lnTo>
                <a:lnTo>
                  <a:pt x="12970" y="8881"/>
                </a:lnTo>
                <a:lnTo>
                  <a:pt x="12994" y="8516"/>
                </a:lnTo>
                <a:lnTo>
                  <a:pt x="12970" y="8151"/>
                </a:lnTo>
                <a:lnTo>
                  <a:pt x="12945" y="7786"/>
                </a:lnTo>
                <a:lnTo>
                  <a:pt x="12872" y="7446"/>
                </a:lnTo>
                <a:lnTo>
                  <a:pt x="12751" y="7105"/>
                </a:lnTo>
                <a:lnTo>
                  <a:pt x="12629" y="6765"/>
                </a:lnTo>
                <a:lnTo>
                  <a:pt x="12459" y="6448"/>
                </a:lnTo>
                <a:lnTo>
                  <a:pt x="12264" y="6156"/>
                </a:lnTo>
                <a:lnTo>
                  <a:pt x="12045" y="5864"/>
                </a:lnTo>
                <a:lnTo>
                  <a:pt x="11656" y="5499"/>
                </a:lnTo>
                <a:lnTo>
                  <a:pt x="11193" y="5134"/>
                </a:lnTo>
                <a:lnTo>
                  <a:pt x="10950" y="4964"/>
                </a:lnTo>
                <a:lnTo>
                  <a:pt x="10707" y="4818"/>
                </a:lnTo>
                <a:lnTo>
                  <a:pt x="10439" y="4672"/>
                </a:lnTo>
                <a:lnTo>
                  <a:pt x="10171" y="4550"/>
                </a:lnTo>
                <a:lnTo>
                  <a:pt x="9904" y="4453"/>
                </a:lnTo>
                <a:lnTo>
                  <a:pt x="9636" y="4356"/>
                </a:lnTo>
                <a:lnTo>
                  <a:pt x="9344" y="4307"/>
                </a:lnTo>
                <a:lnTo>
                  <a:pt x="9076" y="4258"/>
                </a:lnTo>
                <a:close/>
                <a:moveTo>
                  <a:pt x="7519" y="487"/>
                </a:moveTo>
                <a:lnTo>
                  <a:pt x="7787" y="511"/>
                </a:lnTo>
                <a:lnTo>
                  <a:pt x="8590" y="511"/>
                </a:lnTo>
                <a:lnTo>
                  <a:pt x="9271" y="560"/>
                </a:lnTo>
                <a:lnTo>
                  <a:pt x="9612" y="584"/>
                </a:lnTo>
                <a:lnTo>
                  <a:pt x="9952" y="584"/>
                </a:lnTo>
                <a:lnTo>
                  <a:pt x="9928" y="779"/>
                </a:lnTo>
                <a:lnTo>
                  <a:pt x="9952" y="949"/>
                </a:lnTo>
                <a:lnTo>
                  <a:pt x="9636" y="852"/>
                </a:lnTo>
                <a:lnTo>
                  <a:pt x="9466" y="827"/>
                </a:lnTo>
                <a:lnTo>
                  <a:pt x="9295" y="803"/>
                </a:lnTo>
                <a:lnTo>
                  <a:pt x="9149" y="803"/>
                </a:lnTo>
                <a:lnTo>
                  <a:pt x="9003" y="852"/>
                </a:lnTo>
                <a:lnTo>
                  <a:pt x="8857" y="900"/>
                </a:lnTo>
                <a:lnTo>
                  <a:pt x="8736" y="998"/>
                </a:lnTo>
                <a:lnTo>
                  <a:pt x="8711" y="1046"/>
                </a:lnTo>
                <a:lnTo>
                  <a:pt x="8711" y="1095"/>
                </a:lnTo>
                <a:lnTo>
                  <a:pt x="8760" y="1119"/>
                </a:lnTo>
                <a:lnTo>
                  <a:pt x="8784" y="1144"/>
                </a:lnTo>
                <a:lnTo>
                  <a:pt x="9125" y="1144"/>
                </a:lnTo>
                <a:lnTo>
                  <a:pt x="9417" y="1168"/>
                </a:lnTo>
                <a:lnTo>
                  <a:pt x="9709" y="1241"/>
                </a:lnTo>
                <a:lnTo>
                  <a:pt x="10001" y="1363"/>
                </a:lnTo>
                <a:lnTo>
                  <a:pt x="10025" y="1533"/>
                </a:lnTo>
                <a:lnTo>
                  <a:pt x="10025" y="1533"/>
                </a:lnTo>
                <a:lnTo>
                  <a:pt x="9782" y="1509"/>
                </a:lnTo>
                <a:lnTo>
                  <a:pt x="9076" y="1484"/>
                </a:lnTo>
                <a:lnTo>
                  <a:pt x="8833" y="1436"/>
                </a:lnTo>
                <a:lnTo>
                  <a:pt x="8711" y="1460"/>
                </a:lnTo>
                <a:lnTo>
                  <a:pt x="8590" y="1509"/>
                </a:lnTo>
                <a:lnTo>
                  <a:pt x="8541" y="1557"/>
                </a:lnTo>
                <a:lnTo>
                  <a:pt x="8541" y="1606"/>
                </a:lnTo>
                <a:lnTo>
                  <a:pt x="8614" y="1703"/>
                </a:lnTo>
                <a:lnTo>
                  <a:pt x="8687" y="1801"/>
                </a:lnTo>
                <a:lnTo>
                  <a:pt x="8809" y="1849"/>
                </a:lnTo>
                <a:lnTo>
                  <a:pt x="8930" y="1898"/>
                </a:lnTo>
                <a:lnTo>
                  <a:pt x="9174" y="1922"/>
                </a:lnTo>
                <a:lnTo>
                  <a:pt x="9417" y="1947"/>
                </a:lnTo>
                <a:lnTo>
                  <a:pt x="9733" y="1995"/>
                </a:lnTo>
                <a:lnTo>
                  <a:pt x="10098" y="2044"/>
                </a:lnTo>
                <a:lnTo>
                  <a:pt x="10147" y="2409"/>
                </a:lnTo>
                <a:lnTo>
                  <a:pt x="9952" y="2360"/>
                </a:lnTo>
                <a:lnTo>
                  <a:pt x="9782" y="2312"/>
                </a:lnTo>
                <a:lnTo>
                  <a:pt x="9417" y="2263"/>
                </a:lnTo>
                <a:lnTo>
                  <a:pt x="9149" y="2214"/>
                </a:lnTo>
                <a:lnTo>
                  <a:pt x="8882" y="2214"/>
                </a:lnTo>
                <a:lnTo>
                  <a:pt x="8833" y="2239"/>
                </a:lnTo>
                <a:lnTo>
                  <a:pt x="8809" y="2263"/>
                </a:lnTo>
                <a:lnTo>
                  <a:pt x="8809" y="2312"/>
                </a:lnTo>
                <a:lnTo>
                  <a:pt x="8809" y="2336"/>
                </a:lnTo>
                <a:lnTo>
                  <a:pt x="8882" y="2458"/>
                </a:lnTo>
                <a:lnTo>
                  <a:pt x="8979" y="2555"/>
                </a:lnTo>
                <a:lnTo>
                  <a:pt x="9101" y="2628"/>
                </a:lnTo>
                <a:lnTo>
                  <a:pt x="9247" y="2652"/>
                </a:lnTo>
                <a:lnTo>
                  <a:pt x="9636" y="2750"/>
                </a:lnTo>
                <a:lnTo>
                  <a:pt x="10025" y="2798"/>
                </a:lnTo>
                <a:lnTo>
                  <a:pt x="10171" y="2798"/>
                </a:lnTo>
                <a:lnTo>
                  <a:pt x="10220" y="2750"/>
                </a:lnTo>
                <a:lnTo>
                  <a:pt x="10244" y="2725"/>
                </a:lnTo>
                <a:lnTo>
                  <a:pt x="10317" y="2871"/>
                </a:lnTo>
                <a:lnTo>
                  <a:pt x="10366" y="2944"/>
                </a:lnTo>
                <a:lnTo>
                  <a:pt x="10439" y="2993"/>
                </a:lnTo>
                <a:lnTo>
                  <a:pt x="10585" y="2993"/>
                </a:lnTo>
                <a:lnTo>
                  <a:pt x="10877" y="3066"/>
                </a:lnTo>
                <a:lnTo>
                  <a:pt x="11145" y="3188"/>
                </a:lnTo>
                <a:lnTo>
                  <a:pt x="11388" y="3334"/>
                </a:lnTo>
                <a:lnTo>
                  <a:pt x="11631" y="3504"/>
                </a:lnTo>
                <a:lnTo>
                  <a:pt x="11704" y="3528"/>
                </a:lnTo>
                <a:lnTo>
                  <a:pt x="11753" y="3553"/>
                </a:lnTo>
                <a:lnTo>
                  <a:pt x="11875" y="3553"/>
                </a:lnTo>
                <a:lnTo>
                  <a:pt x="11972" y="3480"/>
                </a:lnTo>
                <a:lnTo>
                  <a:pt x="12021" y="3382"/>
                </a:lnTo>
                <a:lnTo>
                  <a:pt x="12167" y="3309"/>
                </a:lnTo>
                <a:lnTo>
                  <a:pt x="12288" y="3212"/>
                </a:lnTo>
                <a:lnTo>
                  <a:pt x="12532" y="3017"/>
                </a:lnTo>
                <a:lnTo>
                  <a:pt x="13043" y="2652"/>
                </a:lnTo>
                <a:lnTo>
                  <a:pt x="13335" y="2458"/>
                </a:lnTo>
                <a:lnTo>
                  <a:pt x="13602" y="2336"/>
                </a:lnTo>
                <a:lnTo>
                  <a:pt x="13675" y="2287"/>
                </a:lnTo>
                <a:lnTo>
                  <a:pt x="13724" y="2239"/>
                </a:lnTo>
                <a:lnTo>
                  <a:pt x="13846" y="2312"/>
                </a:lnTo>
                <a:lnTo>
                  <a:pt x="14162" y="2555"/>
                </a:lnTo>
                <a:lnTo>
                  <a:pt x="14454" y="2823"/>
                </a:lnTo>
                <a:lnTo>
                  <a:pt x="14722" y="3090"/>
                </a:lnTo>
                <a:lnTo>
                  <a:pt x="14989" y="3358"/>
                </a:lnTo>
                <a:lnTo>
                  <a:pt x="15087" y="3504"/>
                </a:lnTo>
                <a:lnTo>
                  <a:pt x="15208" y="3626"/>
                </a:lnTo>
                <a:lnTo>
                  <a:pt x="14989" y="3869"/>
                </a:lnTo>
                <a:lnTo>
                  <a:pt x="14892" y="3747"/>
                </a:lnTo>
                <a:lnTo>
                  <a:pt x="14746" y="3626"/>
                </a:lnTo>
                <a:lnTo>
                  <a:pt x="14478" y="3431"/>
                </a:lnTo>
                <a:lnTo>
                  <a:pt x="14381" y="3334"/>
                </a:lnTo>
                <a:lnTo>
                  <a:pt x="14235" y="3261"/>
                </a:lnTo>
                <a:lnTo>
                  <a:pt x="14113" y="3212"/>
                </a:lnTo>
                <a:lnTo>
                  <a:pt x="13919" y="3212"/>
                </a:lnTo>
                <a:lnTo>
                  <a:pt x="13894" y="3261"/>
                </a:lnTo>
                <a:lnTo>
                  <a:pt x="13870" y="3309"/>
                </a:lnTo>
                <a:lnTo>
                  <a:pt x="13894" y="3358"/>
                </a:lnTo>
                <a:lnTo>
                  <a:pt x="13967" y="3455"/>
                </a:lnTo>
                <a:lnTo>
                  <a:pt x="14040" y="3553"/>
                </a:lnTo>
                <a:lnTo>
                  <a:pt x="14259" y="3723"/>
                </a:lnTo>
                <a:lnTo>
                  <a:pt x="14503" y="3966"/>
                </a:lnTo>
                <a:lnTo>
                  <a:pt x="14624" y="4064"/>
                </a:lnTo>
                <a:lnTo>
                  <a:pt x="14770" y="4161"/>
                </a:lnTo>
                <a:lnTo>
                  <a:pt x="14600" y="4429"/>
                </a:lnTo>
                <a:lnTo>
                  <a:pt x="14454" y="4283"/>
                </a:lnTo>
                <a:lnTo>
                  <a:pt x="14332" y="4137"/>
                </a:lnTo>
                <a:lnTo>
                  <a:pt x="14235" y="4015"/>
                </a:lnTo>
                <a:lnTo>
                  <a:pt x="14138" y="3893"/>
                </a:lnTo>
                <a:lnTo>
                  <a:pt x="14016" y="3820"/>
                </a:lnTo>
                <a:lnTo>
                  <a:pt x="13894" y="3747"/>
                </a:lnTo>
                <a:lnTo>
                  <a:pt x="13846" y="3747"/>
                </a:lnTo>
                <a:lnTo>
                  <a:pt x="13821" y="3772"/>
                </a:lnTo>
                <a:lnTo>
                  <a:pt x="13797" y="3820"/>
                </a:lnTo>
                <a:lnTo>
                  <a:pt x="13797" y="3845"/>
                </a:lnTo>
                <a:lnTo>
                  <a:pt x="13821" y="3991"/>
                </a:lnTo>
                <a:lnTo>
                  <a:pt x="13894" y="4137"/>
                </a:lnTo>
                <a:lnTo>
                  <a:pt x="14040" y="4429"/>
                </a:lnTo>
                <a:lnTo>
                  <a:pt x="14186" y="4623"/>
                </a:lnTo>
                <a:lnTo>
                  <a:pt x="14332" y="4794"/>
                </a:lnTo>
                <a:lnTo>
                  <a:pt x="14235" y="4964"/>
                </a:lnTo>
                <a:lnTo>
                  <a:pt x="14089" y="5159"/>
                </a:lnTo>
                <a:lnTo>
                  <a:pt x="13967" y="4964"/>
                </a:lnTo>
                <a:lnTo>
                  <a:pt x="13821" y="4769"/>
                </a:lnTo>
                <a:lnTo>
                  <a:pt x="13675" y="4599"/>
                </a:lnTo>
                <a:lnTo>
                  <a:pt x="13554" y="4380"/>
                </a:lnTo>
                <a:lnTo>
                  <a:pt x="13505" y="4331"/>
                </a:lnTo>
                <a:lnTo>
                  <a:pt x="13432" y="4307"/>
                </a:lnTo>
                <a:lnTo>
                  <a:pt x="13359" y="4307"/>
                </a:lnTo>
                <a:lnTo>
                  <a:pt x="13335" y="4356"/>
                </a:lnTo>
                <a:lnTo>
                  <a:pt x="13310" y="4380"/>
                </a:lnTo>
                <a:lnTo>
                  <a:pt x="13310" y="4526"/>
                </a:lnTo>
                <a:lnTo>
                  <a:pt x="13335" y="4648"/>
                </a:lnTo>
                <a:lnTo>
                  <a:pt x="13383" y="4769"/>
                </a:lnTo>
                <a:lnTo>
                  <a:pt x="13456" y="4891"/>
                </a:lnTo>
                <a:lnTo>
                  <a:pt x="13846" y="5548"/>
                </a:lnTo>
                <a:lnTo>
                  <a:pt x="13919" y="5597"/>
                </a:lnTo>
                <a:lnTo>
                  <a:pt x="13992" y="5621"/>
                </a:lnTo>
                <a:lnTo>
                  <a:pt x="14016" y="5645"/>
                </a:lnTo>
                <a:lnTo>
                  <a:pt x="14065" y="5670"/>
                </a:lnTo>
                <a:lnTo>
                  <a:pt x="14186" y="5986"/>
                </a:lnTo>
                <a:lnTo>
                  <a:pt x="14259" y="6302"/>
                </a:lnTo>
                <a:lnTo>
                  <a:pt x="14284" y="6497"/>
                </a:lnTo>
                <a:lnTo>
                  <a:pt x="14284" y="6692"/>
                </a:lnTo>
                <a:lnTo>
                  <a:pt x="14308" y="6886"/>
                </a:lnTo>
                <a:lnTo>
                  <a:pt x="14332" y="7081"/>
                </a:lnTo>
                <a:lnTo>
                  <a:pt x="14381" y="7154"/>
                </a:lnTo>
                <a:lnTo>
                  <a:pt x="14454" y="7203"/>
                </a:lnTo>
                <a:lnTo>
                  <a:pt x="14527" y="7227"/>
                </a:lnTo>
                <a:lnTo>
                  <a:pt x="14624" y="7227"/>
                </a:lnTo>
                <a:lnTo>
                  <a:pt x="14722" y="7276"/>
                </a:lnTo>
                <a:lnTo>
                  <a:pt x="14843" y="7300"/>
                </a:lnTo>
                <a:lnTo>
                  <a:pt x="15111" y="7348"/>
                </a:lnTo>
                <a:lnTo>
                  <a:pt x="15598" y="7373"/>
                </a:lnTo>
                <a:lnTo>
                  <a:pt x="15962" y="7446"/>
                </a:lnTo>
                <a:lnTo>
                  <a:pt x="16352" y="7519"/>
                </a:lnTo>
                <a:lnTo>
                  <a:pt x="16571" y="7592"/>
                </a:lnTo>
                <a:lnTo>
                  <a:pt x="16692" y="7640"/>
                </a:lnTo>
                <a:lnTo>
                  <a:pt x="16814" y="7640"/>
                </a:lnTo>
                <a:lnTo>
                  <a:pt x="16765" y="7957"/>
                </a:lnTo>
                <a:lnTo>
                  <a:pt x="16765" y="8249"/>
                </a:lnTo>
                <a:lnTo>
                  <a:pt x="16765" y="8857"/>
                </a:lnTo>
                <a:lnTo>
                  <a:pt x="16765" y="9344"/>
                </a:lnTo>
                <a:lnTo>
                  <a:pt x="16765" y="9587"/>
                </a:lnTo>
                <a:lnTo>
                  <a:pt x="16790" y="9855"/>
                </a:lnTo>
                <a:lnTo>
                  <a:pt x="16522" y="9855"/>
                </a:lnTo>
                <a:lnTo>
                  <a:pt x="16571" y="9757"/>
                </a:lnTo>
                <a:lnTo>
                  <a:pt x="16546" y="9636"/>
                </a:lnTo>
                <a:lnTo>
                  <a:pt x="16522" y="9417"/>
                </a:lnTo>
                <a:lnTo>
                  <a:pt x="16473" y="9125"/>
                </a:lnTo>
                <a:lnTo>
                  <a:pt x="16449" y="9003"/>
                </a:lnTo>
                <a:lnTo>
                  <a:pt x="16400" y="8857"/>
                </a:lnTo>
                <a:lnTo>
                  <a:pt x="16376" y="8833"/>
                </a:lnTo>
                <a:lnTo>
                  <a:pt x="16327" y="8808"/>
                </a:lnTo>
                <a:lnTo>
                  <a:pt x="16279" y="8833"/>
                </a:lnTo>
                <a:lnTo>
                  <a:pt x="16254" y="8857"/>
                </a:lnTo>
                <a:lnTo>
                  <a:pt x="16206" y="9003"/>
                </a:lnTo>
                <a:lnTo>
                  <a:pt x="16181" y="9125"/>
                </a:lnTo>
                <a:lnTo>
                  <a:pt x="16133" y="9417"/>
                </a:lnTo>
                <a:lnTo>
                  <a:pt x="16133" y="9660"/>
                </a:lnTo>
                <a:lnTo>
                  <a:pt x="16157" y="9782"/>
                </a:lnTo>
                <a:lnTo>
                  <a:pt x="16206" y="9903"/>
                </a:lnTo>
                <a:lnTo>
                  <a:pt x="15768" y="9928"/>
                </a:lnTo>
                <a:lnTo>
                  <a:pt x="15671" y="9928"/>
                </a:lnTo>
                <a:lnTo>
                  <a:pt x="15719" y="9806"/>
                </a:lnTo>
                <a:lnTo>
                  <a:pt x="15768" y="9538"/>
                </a:lnTo>
                <a:lnTo>
                  <a:pt x="15841" y="9246"/>
                </a:lnTo>
                <a:lnTo>
                  <a:pt x="15865" y="8954"/>
                </a:lnTo>
                <a:lnTo>
                  <a:pt x="15841" y="8906"/>
                </a:lnTo>
                <a:lnTo>
                  <a:pt x="15817" y="8881"/>
                </a:lnTo>
                <a:lnTo>
                  <a:pt x="15744" y="8808"/>
                </a:lnTo>
                <a:lnTo>
                  <a:pt x="15671" y="8808"/>
                </a:lnTo>
                <a:lnTo>
                  <a:pt x="15622" y="8857"/>
                </a:lnTo>
                <a:lnTo>
                  <a:pt x="15573" y="8930"/>
                </a:lnTo>
                <a:lnTo>
                  <a:pt x="15427" y="9441"/>
                </a:lnTo>
                <a:lnTo>
                  <a:pt x="15330" y="9709"/>
                </a:lnTo>
                <a:lnTo>
                  <a:pt x="15330" y="9830"/>
                </a:lnTo>
                <a:lnTo>
                  <a:pt x="15330" y="9903"/>
                </a:lnTo>
                <a:lnTo>
                  <a:pt x="15354" y="9928"/>
                </a:lnTo>
                <a:lnTo>
                  <a:pt x="15135" y="9952"/>
                </a:lnTo>
                <a:lnTo>
                  <a:pt x="14916" y="9976"/>
                </a:lnTo>
                <a:lnTo>
                  <a:pt x="14965" y="9636"/>
                </a:lnTo>
                <a:lnTo>
                  <a:pt x="14989" y="9344"/>
                </a:lnTo>
                <a:lnTo>
                  <a:pt x="14989" y="9173"/>
                </a:lnTo>
                <a:lnTo>
                  <a:pt x="14941" y="9027"/>
                </a:lnTo>
                <a:lnTo>
                  <a:pt x="14916" y="8979"/>
                </a:lnTo>
                <a:lnTo>
                  <a:pt x="14868" y="8954"/>
                </a:lnTo>
                <a:lnTo>
                  <a:pt x="14819" y="8954"/>
                </a:lnTo>
                <a:lnTo>
                  <a:pt x="14770" y="8979"/>
                </a:lnTo>
                <a:lnTo>
                  <a:pt x="14697" y="9100"/>
                </a:lnTo>
                <a:lnTo>
                  <a:pt x="14649" y="9198"/>
                </a:lnTo>
                <a:lnTo>
                  <a:pt x="14600" y="9465"/>
                </a:lnTo>
                <a:lnTo>
                  <a:pt x="14405" y="10171"/>
                </a:lnTo>
                <a:lnTo>
                  <a:pt x="14405" y="10244"/>
                </a:lnTo>
                <a:lnTo>
                  <a:pt x="14430" y="10317"/>
                </a:lnTo>
                <a:lnTo>
                  <a:pt x="14284" y="10585"/>
                </a:lnTo>
                <a:lnTo>
                  <a:pt x="14162" y="10877"/>
                </a:lnTo>
                <a:lnTo>
                  <a:pt x="14065" y="11047"/>
                </a:lnTo>
                <a:lnTo>
                  <a:pt x="13943" y="11193"/>
                </a:lnTo>
                <a:lnTo>
                  <a:pt x="13724" y="11461"/>
                </a:lnTo>
                <a:lnTo>
                  <a:pt x="13675" y="11558"/>
                </a:lnTo>
                <a:lnTo>
                  <a:pt x="13675" y="11631"/>
                </a:lnTo>
                <a:lnTo>
                  <a:pt x="13675" y="11704"/>
                </a:lnTo>
                <a:lnTo>
                  <a:pt x="13724" y="11753"/>
                </a:lnTo>
                <a:lnTo>
                  <a:pt x="13773" y="11801"/>
                </a:lnTo>
                <a:lnTo>
                  <a:pt x="13846" y="11826"/>
                </a:lnTo>
                <a:lnTo>
                  <a:pt x="13919" y="11826"/>
                </a:lnTo>
                <a:lnTo>
                  <a:pt x="13992" y="11777"/>
                </a:lnTo>
                <a:lnTo>
                  <a:pt x="14113" y="11972"/>
                </a:lnTo>
                <a:lnTo>
                  <a:pt x="14259" y="12142"/>
                </a:lnTo>
                <a:lnTo>
                  <a:pt x="14551" y="12507"/>
                </a:lnTo>
                <a:lnTo>
                  <a:pt x="14868" y="12945"/>
                </a:lnTo>
                <a:lnTo>
                  <a:pt x="15135" y="13407"/>
                </a:lnTo>
                <a:lnTo>
                  <a:pt x="14941" y="13651"/>
                </a:lnTo>
                <a:lnTo>
                  <a:pt x="14722" y="13894"/>
                </a:lnTo>
                <a:lnTo>
                  <a:pt x="14284" y="14332"/>
                </a:lnTo>
                <a:lnTo>
                  <a:pt x="13943" y="14673"/>
                </a:lnTo>
                <a:lnTo>
                  <a:pt x="13773" y="14843"/>
                </a:lnTo>
                <a:lnTo>
                  <a:pt x="13627" y="15038"/>
                </a:lnTo>
                <a:lnTo>
                  <a:pt x="13383" y="14867"/>
                </a:lnTo>
                <a:lnTo>
                  <a:pt x="13578" y="14794"/>
                </a:lnTo>
                <a:lnTo>
                  <a:pt x="13748" y="14673"/>
                </a:lnTo>
                <a:lnTo>
                  <a:pt x="14040" y="14478"/>
                </a:lnTo>
                <a:lnTo>
                  <a:pt x="14113" y="14429"/>
                </a:lnTo>
                <a:lnTo>
                  <a:pt x="14138" y="14356"/>
                </a:lnTo>
                <a:lnTo>
                  <a:pt x="14138" y="14283"/>
                </a:lnTo>
                <a:lnTo>
                  <a:pt x="14113" y="14235"/>
                </a:lnTo>
                <a:lnTo>
                  <a:pt x="14065" y="14186"/>
                </a:lnTo>
                <a:lnTo>
                  <a:pt x="14016" y="14162"/>
                </a:lnTo>
                <a:lnTo>
                  <a:pt x="13943" y="14137"/>
                </a:lnTo>
                <a:lnTo>
                  <a:pt x="13870" y="14162"/>
                </a:lnTo>
                <a:lnTo>
                  <a:pt x="13602" y="14308"/>
                </a:lnTo>
                <a:lnTo>
                  <a:pt x="13335" y="14478"/>
                </a:lnTo>
                <a:lnTo>
                  <a:pt x="13043" y="14624"/>
                </a:lnTo>
                <a:lnTo>
                  <a:pt x="12897" y="14527"/>
                </a:lnTo>
                <a:lnTo>
                  <a:pt x="12945" y="14502"/>
                </a:lnTo>
                <a:lnTo>
                  <a:pt x="13213" y="14332"/>
                </a:lnTo>
                <a:lnTo>
                  <a:pt x="13310" y="14210"/>
                </a:lnTo>
                <a:lnTo>
                  <a:pt x="13383" y="14113"/>
                </a:lnTo>
                <a:lnTo>
                  <a:pt x="13408" y="14040"/>
                </a:lnTo>
                <a:lnTo>
                  <a:pt x="13408" y="13967"/>
                </a:lnTo>
                <a:lnTo>
                  <a:pt x="13383" y="13918"/>
                </a:lnTo>
                <a:lnTo>
                  <a:pt x="13359" y="13845"/>
                </a:lnTo>
                <a:lnTo>
                  <a:pt x="13310" y="13821"/>
                </a:lnTo>
                <a:lnTo>
                  <a:pt x="13237" y="13797"/>
                </a:lnTo>
                <a:lnTo>
                  <a:pt x="13189" y="13797"/>
                </a:lnTo>
                <a:lnTo>
                  <a:pt x="13116" y="13821"/>
                </a:lnTo>
                <a:lnTo>
                  <a:pt x="13018" y="13894"/>
                </a:lnTo>
                <a:lnTo>
                  <a:pt x="12921" y="13991"/>
                </a:lnTo>
                <a:lnTo>
                  <a:pt x="12799" y="14089"/>
                </a:lnTo>
                <a:lnTo>
                  <a:pt x="12702" y="14162"/>
                </a:lnTo>
                <a:lnTo>
                  <a:pt x="12556" y="14283"/>
                </a:lnTo>
                <a:lnTo>
                  <a:pt x="12264" y="14040"/>
                </a:lnTo>
                <a:lnTo>
                  <a:pt x="12532" y="13870"/>
                </a:lnTo>
                <a:lnTo>
                  <a:pt x="12653" y="13797"/>
                </a:lnTo>
                <a:lnTo>
                  <a:pt x="12799" y="13699"/>
                </a:lnTo>
                <a:lnTo>
                  <a:pt x="12848" y="13651"/>
                </a:lnTo>
                <a:lnTo>
                  <a:pt x="12897" y="13578"/>
                </a:lnTo>
                <a:lnTo>
                  <a:pt x="12921" y="13505"/>
                </a:lnTo>
                <a:lnTo>
                  <a:pt x="12897" y="13432"/>
                </a:lnTo>
                <a:lnTo>
                  <a:pt x="12872" y="13359"/>
                </a:lnTo>
                <a:lnTo>
                  <a:pt x="12824" y="13334"/>
                </a:lnTo>
                <a:lnTo>
                  <a:pt x="12702" y="13334"/>
                </a:lnTo>
                <a:lnTo>
                  <a:pt x="12556" y="13407"/>
                </a:lnTo>
                <a:lnTo>
                  <a:pt x="12459" y="13480"/>
                </a:lnTo>
                <a:lnTo>
                  <a:pt x="12167" y="13651"/>
                </a:lnTo>
                <a:lnTo>
                  <a:pt x="11899" y="13821"/>
                </a:lnTo>
                <a:lnTo>
                  <a:pt x="11777" y="13797"/>
                </a:lnTo>
                <a:lnTo>
                  <a:pt x="11680" y="13772"/>
                </a:lnTo>
                <a:lnTo>
                  <a:pt x="11607" y="13797"/>
                </a:lnTo>
                <a:lnTo>
                  <a:pt x="11558" y="13845"/>
                </a:lnTo>
                <a:lnTo>
                  <a:pt x="11510" y="13821"/>
                </a:lnTo>
                <a:lnTo>
                  <a:pt x="11437" y="13845"/>
                </a:lnTo>
                <a:lnTo>
                  <a:pt x="11388" y="13845"/>
                </a:lnTo>
                <a:lnTo>
                  <a:pt x="11266" y="13918"/>
                </a:lnTo>
                <a:lnTo>
                  <a:pt x="11120" y="14016"/>
                </a:lnTo>
                <a:lnTo>
                  <a:pt x="10974" y="14064"/>
                </a:lnTo>
                <a:lnTo>
                  <a:pt x="10682" y="14137"/>
                </a:lnTo>
                <a:lnTo>
                  <a:pt x="10536" y="14186"/>
                </a:lnTo>
                <a:lnTo>
                  <a:pt x="10415" y="14283"/>
                </a:lnTo>
                <a:lnTo>
                  <a:pt x="10269" y="14283"/>
                </a:lnTo>
                <a:lnTo>
                  <a:pt x="10220" y="14332"/>
                </a:lnTo>
                <a:lnTo>
                  <a:pt x="10171" y="14405"/>
                </a:lnTo>
                <a:lnTo>
                  <a:pt x="10171" y="14429"/>
                </a:lnTo>
                <a:lnTo>
                  <a:pt x="10123" y="14429"/>
                </a:lnTo>
                <a:lnTo>
                  <a:pt x="10001" y="14478"/>
                </a:lnTo>
                <a:lnTo>
                  <a:pt x="9879" y="14527"/>
                </a:lnTo>
                <a:lnTo>
                  <a:pt x="9636" y="14648"/>
                </a:lnTo>
                <a:lnTo>
                  <a:pt x="9514" y="14697"/>
                </a:lnTo>
                <a:lnTo>
                  <a:pt x="9393" y="14721"/>
                </a:lnTo>
                <a:lnTo>
                  <a:pt x="9271" y="14746"/>
                </a:lnTo>
                <a:lnTo>
                  <a:pt x="9149" y="14794"/>
                </a:lnTo>
                <a:lnTo>
                  <a:pt x="9101" y="14867"/>
                </a:lnTo>
                <a:lnTo>
                  <a:pt x="9101" y="14892"/>
                </a:lnTo>
                <a:lnTo>
                  <a:pt x="9125" y="14940"/>
                </a:lnTo>
                <a:lnTo>
                  <a:pt x="9198" y="15013"/>
                </a:lnTo>
                <a:lnTo>
                  <a:pt x="9295" y="15062"/>
                </a:lnTo>
                <a:lnTo>
                  <a:pt x="9417" y="15086"/>
                </a:lnTo>
                <a:lnTo>
                  <a:pt x="9539" y="15062"/>
                </a:lnTo>
                <a:lnTo>
                  <a:pt x="9685" y="15038"/>
                </a:lnTo>
                <a:lnTo>
                  <a:pt x="9831" y="14989"/>
                </a:lnTo>
                <a:lnTo>
                  <a:pt x="10098" y="14843"/>
                </a:lnTo>
                <a:lnTo>
                  <a:pt x="10074" y="14989"/>
                </a:lnTo>
                <a:lnTo>
                  <a:pt x="9879" y="15086"/>
                </a:lnTo>
                <a:lnTo>
                  <a:pt x="9660" y="15208"/>
                </a:lnTo>
                <a:lnTo>
                  <a:pt x="9417" y="15281"/>
                </a:lnTo>
                <a:lnTo>
                  <a:pt x="9295" y="15330"/>
                </a:lnTo>
                <a:lnTo>
                  <a:pt x="9198" y="15403"/>
                </a:lnTo>
                <a:lnTo>
                  <a:pt x="9174" y="15476"/>
                </a:lnTo>
                <a:lnTo>
                  <a:pt x="9198" y="15500"/>
                </a:lnTo>
                <a:lnTo>
                  <a:pt x="9198" y="15548"/>
                </a:lnTo>
                <a:lnTo>
                  <a:pt x="9271" y="15597"/>
                </a:lnTo>
                <a:lnTo>
                  <a:pt x="9344" y="15621"/>
                </a:lnTo>
                <a:lnTo>
                  <a:pt x="9417" y="15646"/>
                </a:lnTo>
                <a:lnTo>
                  <a:pt x="9514" y="15621"/>
                </a:lnTo>
                <a:lnTo>
                  <a:pt x="9685" y="15597"/>
                </a:lnTo>
                <a:lnTo>
                  <a:pt x="9831" y="15548"/>
                </a:lnTo>
                <a:lnTo>
                  <a:pt x="10001" y="15476"/>
                </a:lnTo>
                <a:lnTo>
                  <a:pt x="9977" y="15767"/>
                </a:lnTo>
                <a:lnTo>
                  <a:pt x="9952" y="15792"/>
                </a:lnTo>
                <a:lnTo>
                  <a:pt x="9904" y="15816"/>
                </a:lnTo>
                <a:lnTo>
                  <a:pt x="9636" y="15913"/>
                </a:lnTo>
                <a:lnTo>
                  <a:pt x="9368" y="15986"/>
                </a:lnTo>
                <a:lnTo>
                  <a:pt x="9198" y="16011"/>
                </a:lnTo>
                <a:lnTo>
                  <a:pt x="9125" y="16059"/>
                </a:lnTo>
                <a:lnTo>
                  <a:pt x="9101" y="16084"/>
                </a:lnTo>
                <a:lnTo>
                  <a:pt x="9076" y="16108"/>
                </a:lnTo>
                <a:lnTo>
                  <a:pt x="9076" y="16181"/>
                </a:lnTo>
                <a:lnTo>
                  <a:pt x="9101" y="16205"/>
                </a:lnTo>
                <a:lnTo>
                  <a:pt x="9198" y="16254"/>
                </a:lnTo>
                <a:lnTo>
                  <a:pt x="9295" y="16303"/>
                </a:lnTo>
                <a:lnTo>
                  <a:pt x="9636" y="16303"/>
                </a:lnTo>
                <a:lnTo>
                  <a:pt x="9855" y="16230"/>
                </a:lnTo>
                <a:lnTo>
                  <a:pt x="9831" y="16424"/>
                </a:lnTo>
                <a:lnTo>
                  <a:pt x="9831" y="16643"/>
                </a:lnTo>
                <a:lnTo>
                  <a:pt x="9271" y="16668"/>
                </a:lnTo>
                <a:lnTo>
                  <a:pt x="8711" y="16692"/>
                </a:lnTo>
                <a:lnTo>
                  <a:pt x="7981" y="16692"/>
                </a:lnTo>
                <a:lnTo>
                  <a:pt x="7738" y="16716"/>
                </a:lnTo>
                <a:lnTo>
                  <a:pt x="7763" y="16595"/>
                </a:lnTo>
                <a:lnTo>
                  <a:pt x="7763" y="16449"/>
                </a:lnTo>
                <a:lnTo>
                  <a:pt x="7738" y="16181"/>
                </a:lnTo>
                <a:lnTo>
                  <a:pt x="7641" y="15694"/>
                </a:lnTo>
                <a:lnTo>
                  <a:pt x="7592" y="15330"/>
                </a:lnTo>
                <a:lnTo>
                  <a:pt x="7519" y="14892"/>
                </a:lnTo>
                <a:lnTo>
                  <a:pt x="7471" y="14673"/>
                </a:lnTo>
                <a:lnTo>
                  <a:pt x="7373" y="14502"/>
                </a:lnTo>
                <a:lnTo>
                  <a:pt x="7276" y="14356"/>
                </a:lnTo>
                <a:lnTo>
                  <a:pt x="7203" y="14308"/>
                </a:lnTo>
                <a:lnTo>
                  <a:pt x="7130" y="14259"/>
                </a:lnTo>
                <a:lnTo>
                  <a:pt x="7033" y="14259"/>
                </a:lnTo>
                <a:lnTo>
                  <a:pt x="6960" y="14283"/>
                </a:lnTo>
                <a:lnTo>
                  <a:pt x="6716" y="14210"/>
                </a:lnTo>
                <a:lnTo>
                  <a:pt x="6497" y="14137"/>
                </a:lnTo>
                <a:lnTo>
                  <a:pt x="6327" y="14064"/>
                </a:lnTo>
                <a:lnTo>
                  <a:pt x="6157" y="13991"/>
                </a:lnTo>
                <a:lnTo>
                  <a:pt x="5986" y="13918"/>
                </a:lnTo>
                <a:lnTo>
                  <a:pt x="5816" y="13845"/>
                </a:lnTo>
                <a:lnTo>
                  <a:pt x="5743" y="13772"/>
                </a:lnTo>
                <a:lnTo>
                  <a:pt x="5646" y="13724"/>
                </a:lnTo>
                <a:lnTo>
                  <a:pt x="5597" y="13699"/>
                </a:lnTo>
                <a:lnTo>
                  <a:pt x="5548" y="13724"/>
                </a:lnTo>
                <a:lnTo>
                  <a:pt x="5500" y="13748"/>
                </a:lnTo>
                <a:lnTo>
                  <a:pt x="5427" y="13772"/>
                </a:lnTo>
                <a:lnTo>
                  <a:pt x="5062" y="13602"/>
                </a:lnTo>
                <a:lnTo>
                  <a:pt x="4843" y="13505"/>
                </a:lnTo>
                <a:lnTo>
                  <a:pt x="4721" y="13480"/>
                </a:lnTo>
                <a:lnTo>
                  <a:pt x="4648" y="13480"/>
                </a:lnTo>
                <a:lnTo>
                  <a:pt x="4599" y="13505"/>
                </a:lnTo>
                <a:lnTo>
                  <a:pt x="4551" y="13529"/>
                </a:lnTo>
                <a:lnTo>
                  <a:pt x="4526" y="13602"/>
                </a:lnTo>
                <a:lnTo>
                  <a:pt x="4551" y="13651"/>
                </a:lnTo>
                <a:lnTo>
                  <a:pt x="4575" y="13724"/>
                </a:lnTo>
                <a:lnTo>
                  <a:pt x="4672" y="13821"/>
                </a:lnTo>
                <a:lnTo>
                  <a:pt x="4916" y="13967"/>
                </a:lnTo>
                <a:lnTo>
                  <a:pt x="5135" y="14113"/>
                </a:lnTo>
                <a:lnTo>
                  <a:pt x="4989" y="14283"/>
                </a:lnTo>
                <a:lnTo>
                  <a:pt x="4940" y="14210"/>
                </a:lnTo>
                <a:lnTo>
                  <a:pt x="4891" y="14137"/>
                </a:lnTo>
                <a:lnTo>
                  <a:pt x="4843" y="14113"/>
                </a:lnTo>
                <a:lnTo>
                  <a:pt x="4794" y="14113"/>
                </a:lnTo>
                <a:lnTo>
                  <a:pt x="4672" y="14089"/>
                </a:lnTo>
                <a:lnTo>
                  <a:pt x="4526" y="14064"/>
                </a:lnTo>
                <a:lnTo>
                  <a:pt x="4380" y="13991"/>
                </a:lnTo>
                <a:lnTo>
                  <a:pt x="4259" y="13918"/>
                </a:lnTo>
                <a:lnTo>
                  <a:pt x="4137" y="13821"/>
                </a:lnTo>
                <a:lnTo>
                  <a:pt x="4015" y="13748"/>
                </a:lnTo>
                <a:lnTo>
                  <a:pt x="3894" y="13699"/>
                </a:lnTo>
                <a:lnTo>
                  <a:pt x="3821" y="13699"/>
                </a:lnTo>
                <a:lnTo>
                  <a:pt x="3796" y="13724"/>
                </a:lnTo>
                <a:lnTo>
                  <a:pt x="3772" y="13772"/>
                </a:lnTo>
                <a:lnTo>
                  <a:pt x="3772" y="13870"/>
                </a:lnTo>
                <a:lnTo>
                  <a:pt x="3796" y="13943"/>
                </a:lnTo>
                <a:lnTo>
                  <a:pt x="3845" y="14040"/>
                </a:lnTo>
                <a:lnTo>
                  <a:pt x="3894" y="14113"/>
                </a:lnTo>
                <a:lnTo>
                  <a:pt x="4015" y="14235"/>
                </a:lnTo>
                <a:lnTo>
                  <a:pt x="4186" y="14332"/>
                </a:lnTo>
                <a:lnTo>
                  <a:pt x="4307" y="14405"/>
                </a:lnTo>
                <a:lnTo>
                  <a:pt x="4453" y="14478"/>
                </a:lnTo>
                <a:lnTo>
                  <a:pt x="4599" y="14502"/>
                </a:lnTo>
                <a:lnTo>
                  <a:pt x="4745" y="14502"/>
                </a:lnTo>
                <a:lnTo>
                  <a:pt x="4380" y="14819"/>
                </a:lnTo>
                <a:lnTo>
                  <a:pt x="4356" y="14746"/>
                </a:lnTo>
                <a:lnTo>
                  <a:pt x="4307" y="14697"/>
                </a:lnTo>
                <a:lnTo>
                  <a:pt x="4259" y="14673"/>
                </a:lnTo>
                <a:lnTo>
                  <a:pt x="4186" y="14648"/>
                </a:lnTo>
                <a:lnTo>
                  <a:pt x="4088" y="14648"/>
                </a:lnTo>
                <a:lnTo>
                  <a:pt x="3991" y="14600"/>
                </a:lnTo>
                <a:lnTo>
                  <a:pt x="3845" y="14502"/>
                </a:lnTo>
                <a:lnTo>
                  <a:pt x="3675" y="14356"/>
                </a:lnTo>
                <a:lnTo>
                  <a:pt x="3626" y="14332"/>
                </a:lnTo>
                <a:lnTo>
                  <a:pt x="3577" y="14308"/>
                </a:lnTo>
                <a:lnTo>
                  <a:pt x="3529" y="14283"/>
                </a:lnTo>
                <a:lnTo>
                  <a:pt x="3480" y="14259"/>
                </a:lnTo>
                <a:lnTo>
                  <a:pt x="3431" y="14259"/>
                </a:lnTo>
                <a:lnTo>
                  <a:pt x="3407" y="14283"/>
                </a:lnTo>
                <a:lnTo>
                  <a:pt x="3383" y="14405"/>
                </a:lnTo>
                <a:lnTo>
                  <a:pt x="3358" y="14478"/>
                </a:lnTo>
                <a:lnTo>
                  <a:pt x="3383" y="14551"/>
                </a:lnTo>
                <a:lnTo>
                  <a:pt x="3407" y="14624"/>
                </a:lnTo>
                <a:lnTo>
                  <a:pt x="3456" y="14697"/>
                </a:lnTo>
                <a:lnTo>
                  <a:pt x="3577" y="14819"/>
                </a:lnTo>
                <a:lnTo>
                  <a:pt x="3675" y="14916"/>
                </a:lnTo>
                <a:lnTo>
                  <a:pt x="3772" y="14989"/>
                </a:lnTo>
                <a:lnTo>
                  <a:pt x="3894" y="15038"/>
                </a:lnTo>
                <a:lnTo>
                  <a:pt x="4015" y="15086"/>
                </a:lnTo>
                <a:lnTo>
                  <a:pt x="3796" y="15208"/>
                </a:lnTo>
                <a:lnTo>
                  <a:pt x="3748" y="15159"/>
                </a:lnTo>
                <a:lnTo>
                  <a:pt x="3529" y="14989"/>
                </a:lnTo>
                <a:lnTo>
                  <a:pt x="3310" y="14819"/>
                </a:lnTo>
                <a:lnTo>
                  <a:pt x="2920" y="14429"/>
                </a:lnTo>
                <a:lnTo>
                  <a:pt x="2555" y="14064"/>
                </a:lnTo>
                <a:lnTo>
                  <a:pt x="2385" y="13845"/>
                </a:lnTo>
                <a:lnTo>
                  <a:pt x="2239" y="13626"/>
                </a:lnTo>
                <a:lnTo>
                  <a:pt x="2409" y="13456"/>
                </a:lnTo>
                <a:lnTo>
                  <a:pt x="2555" y="13237"/>
                </a:lnTo>
                <a:lnTo>
                  <a:pt x="2799" y="12848"/>
                </a:lnTo>
                <a:lnTo>
                  <a:pt x="3212" y="12312"/>
                </a:lnTo>
                <a:lnTo>
                  <a:pt x="3626" y="11801"/>
                </a:lnTo>
                <a:lnTo>
                  <a:pt x="3626" y="11777"/>
                </a:lnTo>
                <a:lnTo>
                  <a:pt x="3723" y="11704"/>
                </a:lnTo>
                <a:lnTo>
                  <a:pt x="3748" y="11607"/>
                </a:lnTo>
                <a:lnTo>
                  <a:pt x="3772" y="11558"/>
                </a:lnTo>
                <a:lnTo>
                  <a:pt x="3748" y="11485"/>
                </a:lnTo>
                <a:lnTo>
                  <a:pt x="3723" y="11436"/>
                </a:lnTo>
                <a:lnTo>
                  <a:pt x="3675" y="11388"/>
                </a:lnTo>
                <a:lnTo>
                  <a:pt x="3529" y="11266"/>
                </a:lnTo>
                <a:lnTo>
                  <a:pt x="3407" y="11096"/>
                </a:lnTo>
                <a:lnTo>
                  <a:pt x="3164" y="10779"/>
                </a:lnTo>
                <a:lnTo>
                  <a:pt x="3018" y="10536"/>
                </a:lnTo>
                <a:lnTo>
                  <a:pt x="3018" y="10463"/>
                </a:lnTo>
                <a:lnTo>
                  <a:pt x="2993" y="10366"/>
                </a:lnTo>
                <a:lnTo>
                  <a:pt x="2945" y="10293"/>
                </a:lnTo>
                <a:lnTo>
                  <a:pt x="2872" y="10244"/>
                </a:lnTo>
                <a:lnTo>
                  <a:pt x="2774" y="10220"/>
                </a:lnTo>
                <a:lnTo>
                  <a:pt x="1704" y="10122"/>
                </a:lnTo>
                <a:lnTo>
                  <a:pt x="1144" y="10074"/>
                </a:lnTo>
                <a:lnTo>
                  <a:pt x="876" y="10025"/>
                </a:lnTo>
                <a:lnTo>
                  <a:pt x="633" y="9952"/>
                </a:lnTo>
                <a:lnTo>
                  <a:pt x="633" y="9830"/>
                </a:lnTo>
                <a:lnTo>
                  <a:pt x="609" y="9709"/>
                </a:lnTo>
                <a:lnTo>
                  <a:pt x="584" y="9587"/>
                </a:lnTo>
                <a:lnTo>
                  <a:pt x="560" y="9441"/>
                </a:lnTo>
                <a:lnTo>
                  <a:pt x="536" y="9052"/>
                </a:lnTo>
                <a:lnTo>
                  <a:pt x="560" y="8638"/>
                </a:lnTo>
                <a:lnTo>
                  <a:pt x="584" y="8395"/>
                </a:lnTo>
                <a:lnTo>
                  <a:pt x="609" y="8127"/>
                </a:lnTo>
                <a:lnTo>
                  <a:pt x="633" y="7835"/>
                </a:lnTo>
                <a:lnTo>
                  <a:pt x="633" y="7689"/>
                </a:lnTo>
                <a:lnTo>
                  <a:pt x="609" y="7567"/>
                </a:lnTo>
                <a:lnTo>
                  <a:pt x="803" y="7519"/>
                </a:lnTo>
                <a:lnTo>
                  <a:pt x="1217" y="7421"/>
                </a:lnTo>
                <a:lnTo>
                  <a:pt x="1095" y="7592"/>
                </a:lnTo>
                <a:lnTo>
                  <a:pt x="998" y="7762"/>
                </a:lnTo>
                <a:lnTo>
                  <a:pt x="876" y="8103"/>
                </a:lnTo>
                <a:lnTo>
                  <a:pt x="876" y="8151"/>
                </a:lnTo>
                <a:lnTo>
                  <a:pt x="876" y="8224"/>
                </a:lnTo>
                <a:lnTo>
                  <a:pt x="901" y="8273"/>
                </a:lnTo>
                <a:lnTo>
                  <a:pt x="925" y="8297"/>
                </a:lnTo>
                <a:lnTo>
                  <a:pt x="1022" y="8370"/>
                </a:lnTo>
                <a:lnTo>
                  <a:pt x="1144" y="8370"/>
                </a:lnTo>
                <a:lnTo>
                  <a:pt x="1193" y="8346"/>
                </a:lnTo>
                <a:lnTo>
                  <a:pt x="1217" y="8297"/>
                </a:lnTo>
                <a:lnTo>
                  <a:pt x="1290" y="8224"/>
                </a:lnTo>
                <a:lnTo>
                  <a:pt x="1363" y="7981"/>
                </a:lnTo>
                <a:lnTo>
                  <a:pt x="1460" y="7738"/>
                </a:lnTo>
                <a:lnTo>
                  <a:pt x="1558" y="7543"/>
                </a:lnTo>
                <a:lnTo>
                  <a:pt x="1655" y="7348"/>
                </a:lnTo>
                <a:lnTo>
                  <a:pt x="1850" y="7348"/>
                </a:lnTo>
                <a:lnTo>
                  <a:pt x="1752" y="7519"/>
                </a:lnTo>
                <a:lnTo>
                  <a:pt x="1655" y="7689"/>
                </a:lnTo>
                <a:lnTo>
                  <a:pt x="1606" y="7884"/>
                </a:lnTo>
                <a:lnTo>
                  <a:pt x="1558" y="8054"/>
                </a:lnTo>
                <a:lnTo>
                  <a:pt x="1558" y="8127"/>
                </a:lnTo>
                <a:lnTo>
                  <a:pt x="1558" y="8176"/>
                </a:lnTo>
                <a:lnTo>
                  <a:pt x="1606" y="8224"/>
                </a:lnTo>
                <a:lnTo>
                  <a:pt x="1655" y="8273"/>
                </a:lnTo>
                <a:lnTo>
                  <a:pt x="1728" y="8322"/>
                </a:lnTo>
                <a:lnTo>
                  <a:pt x="1801" y="8297"/>
                </a:lnTo>
                <a:lnTo>
                  <a:pt x="1898" y="8249"/>
                </a:lnTo>
                <a:lnTo>
                  <a:pt x="1923" y="8200"/>
                </a:lnTo>
                <a:lnTo>
                  <a:pt x="1947" y="8151"/>
                </a:lnTo>
                <a:lnTo>
                  <a:pt x="1996" y="7908"/>
                </a:lnTo>
                <a:lnTo>
                  <a:pt x="2093" y="7689"/>
                </a:lnTo>
                <a:lnTo>
                  <a:pt x="2166" y="7519"/>
                </a:lnTo>
                <a:lnTo>
                  <a:pt x="2239" y="7324"/>
                </a:lnTo>
                <a:lnTo>
                  <a:pt x="2409" y="7324"/>
                </a:lnTo>
                <a:lnTo>
                  <a:pt x="2361" y="7494"/>
                </a:lnTo>
                <a:lnTo>
                  <a:pt x="2239" y="7762"/>
                </a:lnTo>
                <a:lnTo>
                  <a:pt x="2215" y="7908"/>
                </a:lnTo>
                <a:lnTo>
                  <a:pt x="2190" y="8054"/>
                </a:lnTo>
                <a:lnTo>
                  <a:pt x="2215" y="8127"/>
                </a:lnTo>
                <a:lnTo>
                  <a:pt x="2239" y="8176"/>
                </a:lnTo>
                <a:lnTo>
                  <a:pt x="2288" y="8200"/>
                </a:lnTo>
                <a:lnTo>
                  <a:pt x="2336" y="8224"/>
                </a:lnTo>
                <a:lnTo>
                  <a:pt x="2385" y="8249"/>
                </a:lnTo>
                <a:lnTo>
                  <a:pt x="2434" y="8224"/>
                </a:lnTo>
                <a:lnTo>
                  <a:pt x="2482" y="8200"/>
                </a:lnTo>
                <a:lnTo>
                  <a:pt x="2507" y="8151"/>
                </a:lnTo>
                <a:lnTo>
                  <a:pt x="2555" y="8030"/>
                </a:lnTo>
                <a:lnTo>
                  <a:pt x="2580" y="7908"/>
                </a:lnTo>
                <a:lnTo>
                  <a:pt x="2628" y="7665"/>
                </a:lnTo>
                <a:lnTo>
                  <a:pt x="2677" y="7494"/>
                </a:lnTo>
                <a:lnTo>
                  <a:pt x="2701" y="7300"/>
                </a:lnTo>
                <a:lnTo>
                  <a:pt x="2847" y="7276"/>
                </a:lnTo>
                <a:lnTo>
                  <a:pt x="2920" y="7251"/>
                </a:lnTo>
                <a:lnTo>
                  <a:pt x="2969" y="7203"/>
                </a:lnTo>
                <a:lnTo>
                  <a:pt x="2993" y="7154"/>
                </a:lnTo>
                <a:lnTo>
                  <a:pt x="2993" y="7081"/>
                </a:lnTo>
                <a:lnTo>
                  <a:pt x="3042" y="7008"/>
                </a:lnTo>
                <a:lnTo>
                  <a:pt x="3066" y="6935"/>
                </a:lnTo>
                <a:lnTo>
                  <a:pt x="3066" y="6765"/>
                </a:lnTo>
                <a:lnTo>
                  <a:pt x="3115" y="6594"/>
                </a:lnTo>
                <a:lnTo>
                  <a:pt x="3212" y="6278"/>
                </a:lnTo>
                <a:lnTo>
                  <a:pt x="3456" y="5670"/>
                </a:lnTo>
                <a:lnTo>
                  <a:pt x="3553" y="5597"/>
                </a:lnTo>
                <a:lnTo>
                  <a:pt x="3602" y="5475"/>
                </a:lnTo>
                <a:lnTo>
                  <a:pt x="3602" y="5426"/>
                </a:lnTo>
                <a:lnTo>
                  <a:pt x="3602" y="5353"/>
                </a:lnTo>
                <a:lnTo>
                  <a:pt x="3577" y="5305"/>
                </a:lnTo>
                <a:lnTo>
                  <a:pt x="3529" y="5232"/>
                </a:lnTo>
                <a:lnTo>
                  <a:pt x="3139" y="4842"/>
                </a:lnTo>
                <a:lnTo>
                  <a:pt x="2799" y="4429"/>
                </a:lnTo>
                <a:lnTo>
                  <a:pt x="2434" y="4015"/>
                </a:lnTo>
                <a:lnTo>
                  <a:pt x="2069" y="3626"/>
                </a:lnTo>
                <a:lnTo>
                  <a:pt x="2263" y="3480"/>
                </a:lnTo>
                <a:lnTo>
                  <a:pt x="2458" y="3285"/>
                </a:lnTo>
                <a:lnTo>
                  <a:pt x="2799" y="2871"/>
                </a:lnTo>
                <a:lnTo>
                  <a:pt x="2993" y="2677"/>
                </a:lnTo>
                <a:lnTo>
                  <a:pt x="3164" y="2482"/>
                </a:lnTo>
                <a:lnTo>
                  <a:pt x="3383" y="2336"/>
                </a:lnTo>
                <a:lnTo>
                  <a:pt x="3504" y="2287"/>
                </a:lnTo>
                <a:lnTo>
                  <a:pt x="3626" y="2239"/>
                </a:lnTo>
                <a:lnTo>
                  <a:pt x="3723" y="2190"/>
                </a:lnTo>
                <a:lnTo>
                  <a:pt x="3577" y="2287"/>
                </a:lnTo>
                <a:lnTo>
                  <a:pt x="3431" y="2409"/>
                </a:lnTo>
                <a:lnTo>
                  <a:pt x="3261" y="2579"/>
                </a:lnTo>
                <a:lnTo>
                  <a:pt x="3188" y="2677"/>
                </a:lnTo>
                <a:lnTo>
                  <a:pt x="3139" y="2750"/>
                </a:lnTo>
                <a:lnTo>
                  <a:pt x="3091" y="2847"/>
                </a:lnTo>
                <a:lnTo>
                  <a:pt x="3091" y="2944"/>
                </a:lnTo>
                <a:lnTo>
                  <a:pt x="3115" y="3017"/>
                </a:lnTo>
                <a:lnTo>
                  <a:pt x="3164" y="3066"/>
                </a:lnTo>
                <a:lnTo>
                  <a:pt x="3212" y="3115"/>
                </a:lnTo>
                <a:lnTo>
                  <a:pt x="3310" y="3090"/>
                </a:lnTo>
                <a:lnTo>
                  <a:pt x="3383" y="3066"/>
                </a:lnTo>
                <a:lnTo>
                  <a:pt x="3431" y="3017"/>
                </a:lnTo>
                <a:lnTo>
                  <a:pt x="3553" y="2871"/>
                </a:lnTo>
                <a:lnTo>
                  <a:pt x="3675" y="2701"/>
                </a:lnTo>
                <a:lnTo>
                  <a:pt x="3845" y="2555"/>
                </a:lnTo>
                <a:lnTo>
                  <a:pt x="4064" y="2433"/>
                </a:lnTo>
                <a:lnTo>
                  <a:pt x="4161" y="2482"/>
                </a:lnTo>
                <a:lnTo>
                  <a:pt x="4015" y="2579"/>
                </a:lnTo>
                <a:lnTo>
                  <a:pt x="3894" y="2677"/>
                </a:lnTo>
                <a:lnTo>
                  <a:pt x="3772" y="2798"/>
                </a:lnTo>
                <a:lnTo>
                  <a:pt x="3650" y="2944"/>
                </a:lnTo>
                <a:lnTo>
                  <a:pt x="3602" y="3017"/>
                </a:lnTo>
                <a:lnTo>
                  <a:pt x="3577" y="3115"/>
                </a:lnTo>
                <a:lnTo>
                  <a:pt x="3553" y="3188"/>
                </a:lnTo>
                <a:lnTo>
                  <a:pt x="3553" y="3285"/>
                </a:lnTo>
                <a:lnTo>
                  <a:pt x="3577" y="3334"/>
                </a:lnTo>
                <a:lnTo>
                  <a:pt x="3602" y="3358"/>
                </a:lnTo>
                <a:lnTo>
                  <a:pt x="3675" y="3407"/>
                </a:lnTo>
                <a:lnTo>
                  <a:pt x="3772" y="3407"/>
                </a:lnTo>
                <a:lnTo>
                  <a:pt x="3869" y="3358"/>
                </a:lnTo>
                <a:lnTo>
                  <a:pt x="3942" y="3261"/>
                </a:lnTo>
                <a:lnTo>
                  <a:pt x="3991" y="3139"/>
                </a:lnTo>
                <a:lnTo>
                  <a:pt x="4088" y="3017"/>
                </a:lnTo>
                <a:lnTo>
                  <a:pt x="4210" y="2920"/>
                </a:lnTo>
                <a:lnTo>
                  <a:pt x="4453" y="2677"/>
                </a:lnTo>
                <a:lnTo>
                  <a:pt x="4551" y="2774"/>
                </a:lnTo>
                <a:lnTo>
                  <a:pt x="4697" y="2871"/>
                </a:lnTo>
                <a:lnTo>
                  <a:pt x="4453" y="3017"/>
                </a:lnTo>
                <a:lnTo>
                  <a:pt x="4259" y="3139"/>
                </a:lnTo>
                <a:lnTo>
                  <a:pt x="4064" y="3285"/>
                </a:lnTo>
                <a:lnTo>
                  <a:pt x="3894" y="3455"/>
                </a:lnTo>
                <a:lnTo>
                  <a:pt x="3845" y="3553"/>
                </a:lnTo>
                <a:lnTo>
                  <a:pt x="3796" y="3650"/>
                </a:lnTo>
                <a:lnTo>
                  <a:pt x="3796" y="3747"/>
                </a:lnTo>
                <a:lnTo>
                  <a:pt x="3821" y="3869"/>
                </a:lnTo>
                <a:lnTo>
                  <a:pt x="3894" y="3918"/>
                </a:lnTo>
                <a:lnTo>
                  <a:pt x="3967" y="3942"/>
                </a:lnTo>
                <a:lnTo>
                  <a:pt x="4064" y="3918"/>
                </a:lnTo>
                <a:lnTo>
                  <a:pt x="4088" y="3893"/>
                </a:lnTo>
                <a:lnTo>
                  <a:pt x="4113" y="3869"/>
                </a:lnTo>
                <a:lnTo>
                  <a:pt x="4210" y="3723"/>
                </a:lnTo>
                <a:lnTo>
                  <a:pt x="4307" y="3577"/>
                </a:lnTo>
                <a:lnTo>
                  <a:pt x="4429" y="3480"/>
                </a:lnTo>
                <a:lnTo>
                  <a:pt x="4575" y="3382"/>
                </a:lnTo>
                <a:lnTo>
                  <a:pt x="4794" y="3236"/>
                </a:lnTo>
                <a:lnTo>
                  <a:pt x="5013" y="3090"/>
                </a:lnTo>
                <a:lnTo>
                  <a:pt x="5305" y="3285"/>
                </a:lnTo>
                <a:lnTo>
                  <a:pt x="4989" y="3504"/>
                </a:lnTo>
                <a:lnTo>
                  <a:pt x="4843" y="3601"/>
                </a:lnTo>
                <a:lnTo>
                  <a:pt x="4697" y="3723"/>
                </a:lnTo>
                <a:lnTo>
                  <a:pt x="4551" y="3869"/>
                </a:lnTo>
                <a:lnTo>
                  <a:pt x="4526" y="3942"/>
                </a:lnTo>
                <a:lnTo>
                  <a:pt x="4502" y="4015"/>
                </a:lnTo>
                <a:lnTo>
                  <a:pt x="4526" y="4064"/>
                </a:lnTo>
                <a:lnTo>
                  <a:pt x="4551" y="4112"/>
                </a:lnTo>
                <a:lnTo>
                  <a:pt x="4599" y="4137"/>
                </a:lnTo>
                <a:lnTo>
                  <a:pt x="4672" y="4137"/>
                </a:lnTo>
                <a:lnTo>
                  <a:pt x="4721" y="4112"/>
                </a:lnTo>
                <a:lnTo>
                  <a:pt x="4770" y="4064"/>
                </a:lnTo>
                <a:lnTo>
                  <a:pt x="4867" y="3966"/>
                </a:lnTo>
                <a:lnTo>
                  <a:pt x="5013" y="3845"/>
                </a:lnTo>
                <a:lnTo>
                  <a:pt x="5183" y="3723"/>
                </a:lnTo>
                <a:lnTo>
                  <a:pt x="5354" y="3601"/>
                </a:lnTo>
                <a:lnTo>
                  <a:pt x="5548" y="3455"/>
                </a:lnTo>
                <a:lnTo>
                  <a:pt x="5597" y="3504"/>
                </a:lnTo>
                <a:lnTo>
                  <a:pt x="5694" y="3528"/>
                </a:lnTo>
                <a:lnTo>
                  <a:pt x="5767" y="3528"/>
                </a:lnTo>
                <a:lnTo>
                  <a:pt x="5840" y="3480"/>
                </a:lnTo>
                <a:lnTo>
                  <a:pt x="5889" y="3407"/>
                </a:lnTo>
                <a:lnTo>
                  <a:pt x="6181" y="3285"/>
                </a:lnTo>
                <a:lnTo>
                  <a:pt x="6449" y="3188"/>
                </a:lnTo>
                <a:lnTo>
                  <a:pt x="6765" y="3090"/>
                </a:lnTo>
                <a:lnTo>
                  <a:pt x="7033" y="3017"/>
                </a:lnTo>
                <a:lnTo>
                  <a:pt x="7106" y="2993"/>
                </a:lnTo>
                <a:lnTo>
                  <a:pt x="7154" y="2969"/>
                </a:lnTo>
                <a:lnTo>
                  <a:pt x="7203" y="2896"/>
                </a:lnTo>
                <a:lnTo>
                  <a:pt x="7227" y="2847"/>
                </a:lnTo>
                <a:lnTo>
                  <a:pt x="7276" y="2701"/>
                </a:lnTo>
                <a:lnTo>
                  <a:pt x="7325" y="2531"/>
                </a:lnTo>
                <a:lnTo>
                  <a:pt x="7373" y="2190"/>
                </a:lnTo>
                <a:lnTo>
                  <a:pt x="7398" y="1509"/>
                </a:lnTo>
                <a:lnTo>
                  <a:pt x="7495" y="998"/>
                </a:lnTo>
                <a:lnTo>
                  <a:pt x="7519" y="730"/>
                </a:lnTo>
                <a:lnTo>
                  <a:pt x="7519" y="608"/>
                </a:lnTo>
                <a:lnTo>
                  <a:pt x="7519" y="487"/>
                </a:lnTo>
                <a:close/>
                <a:moveTo>
                  <a:pt x="8030" y="0"/>
                </a:moveTo>
                <a:lnTo>
                  <a:pt x="7641" y="49"/>
                </a:lnTo>
                <a:lnTo>
                  <a:pt x="7471" y="73"/>
                </a:lnTo>
                <a:lnTo>
                  <a:pt x="7300" y="122"/>
                </a:lnTo>
                <a:lnTo>
                  <a:pt x="7252" y="146"/>
                </a:lnTo>
                <a:lnTo>
                  <a:pt x="7203" y="195"/>
                </a:lnTo>
                <a:lnTo>
                  <a:pt x="7179" y="243"/>
                </a:lnTo>
                <a:lnTo>
                  <a:pt x="7179" y="292"/>
                </a:lnTo>
                <a:lnTo>
                  <a:pt x="7106" y="414"/>
                </a:lnTo>
                <a:lnTo>
                  <a:pt x="7033" y="535"/>
                </a:lnTo>
                <a:lnTo>
                  <a:pt x="6984" y="681"/>
                </a:lnTo>
                <a:lnTo>
                  <a:pt x="6960" y="827"/>
                </a:lnTo>
                <a:lnTo>
                  <a:pt x="6935" y="1168"/>
                </a:lnTo>
                <a:lnTo>
                  <a:pt x="6887" y="1436"/>
                </a:lnTo>
                <a:lnTo>
                  <a:pt x="6789" y="2020"/>
                </a:lnTo>
                <a:lnTo>
                  <a:pt x="6765" y="2312"/>
                </a:lnTo>
                <a:lnTo>
                  <a:pt x="6765" y="2604"/>
                </a:lnTo>
                <a:lnTo>
                  <a:pt x="6497" y="2701"/>
                </a:lnTo>
                <a:lnTo>
                  <a:pt x="6230" y="2798"/>
                </a:lnTo>
                <a:lnTo>
                  <a:pt x="5719" y="3042"/>
                </a:lnTo>
                <a:lnTo>
                  <a:pt x="4770" y="2385"/>
                </a:lnTo>
                <a:lnTo>
                  <a:pt x="4551" y="2214"/>
                </a:lnTo>
                <a:lnTo>
                  <a:pt x="4283" y="2020"/>
                </a:lnTo>
                <a:lnTo>
                  <a:pt x="4113" y="1922"/>
                </a:lnTo>
                <a:lnTo>
                  <a:pt x="3967" y="1874"/>
                </a:lnTo>
                <a:lnTo>
                  <a:pt x="3845" y="1825"/>
                </a:lnTo>
                <a:lnTo>
                  <a:pt x="3699" y="1825"/>
                </a:lnTo>
                <a:lnTo>
                  <a:pt x="3626" y="1776"/>
                </a:lnTo>
                <a:lnTo>
                  <a:pt x="3553" y="1776"/>
                </a:lnTo>
                <a:lnTo>
                  <a:pt x="3504" y="1801"/>
                </a:lnTo>
                <a:lnTo>
                  <a:pt x="3358" y="1849"/>
                </a:lnTo>
                <a:lnTo>
                  <a:pt x="3237" y="1898"/>
                </a:lnTo>
                <a:lnTo>
                  <a:pt x="2993" y="2068"/>
                </a:lnTo>
                <a:lnTo>
                  <a:pt x="2774" y="2287"/>
                </a:lnTo>
                <a:lnTo>
                  <a:pt x="2580" y="2506"/>
                </a:lnTo>
                <a:lnTo>
                  <a:pt x="2117" y="2969"/>
                </a:lnTo>
                <a:lnTo>
                  <a:pt x="1923" y="3212"/>
                </a:lnTo>
                <a:lnTo>
                  <a:pt x="1728" y="3455"/>
                </a:lnTo>
                <a:lnTo>
                  <a:pt x="1655" y="3504"/>
                </a:lnTo>
                <a:lnTo>
                  <a:pt x="1606" y="3553"/>
                </a:lnTo>
                <a:lnTo>
                  <a:pt x="1582" y="3601"/>
                </a:lnTo>
                <a:lnTo>
                  <a:pt x="1606" y="3699"/>
                </a:lnTo>
                <a:lnTo>
                  <a:pt x="1728" y="3942"/>
                </a:lnTo>
                <a:lnTo>
                  <a:pt x="1898" y="4161"/>
                </a:lnTo>
                <a:lnTo>
                  <a:pt x="2263" y="4599"/>
                </a:lnTo>
                <a:lnTo>
                  <a:pt x="2628" y="5110"/>
                </a:lnTo>
                <a:lnTo>
                  <a:pt x="2847" y="5329"/>
                </a:lnTo>
                <a:lnTo>
                  <a:pt x="3066" y="5548"/>
                </a:lnTo>
                <a:lnTo>
                  <a:pt x="2969" y="5670"/>
                </a:lnTo>
                <a:lnTo>
                  <a:pt x="2920" y="5791"/>
                </a:lnTo>
                <a:lnTo>
                  <a:pt x="2799" y="6035"/>
                </a:lnTo>
                <a:lnTo>
                  <a:pt x="2653" y="6400"/>
                </a:lnTo>
                <a:lnTo>
                  <a:pt x="2604" y="6594"/>
                </a:lnTo>
                <a:lnTo>
                  <a:pt x="2580" y="6813"/>
                </a:lnTo>
                <a:lnTo>
                  <a:pt x="2288" y="6813"/>
                </a:lnTo>
                <a:lnTo>
                  <a:pt x="1971" y="6838"/>
                </a:lnTo>
                <a:lnTo>
                  <a:pt x="1387" y="6935"/>
                </a:lnTo>
                <a:lnTo>
                  <a:pt x="1144" y="6984"/>
                </a:lnTo>
                <a:lnTo>
                  <a:pt x="828" y="7057"/>
                </a:lnTo>
                <a:lnTo>
                  <a:pt x="682" y="7105"/>
                </a:lnTo>
                <a:lnTo>
                  <a:pt x="536" y="7178"/>
                </a:lnTo>
                <a:lnTo>
                  <a:pt x="438" y="7251"/>
                </a:lnTo>
                <a:lnTo>
                  <a:pt x="365" y="7348"/>
                </a:lnTo>
                <a:lnTo>
                  <a:pt x="292" y="7373"/>
                </a:lnTo>
                <a:lnTo>
                  <a:pt x="244" y="7397"/>
                </a:lnTo>
                <a:lnTo>
                  <a:pt x="195" y="7446"/>
                </a:lnTo>
                <a:lnTo>
                  <a:pt x="171" y="7494"/>
                </a:lnTo>
                <a:lnTo>
                  <a:pt x="122" y="7640"/>
                </a:lnTo>
                <a:lnTo>
                  <a:pt x="98" y="7932"/>
                </a:lnTo>
                <a:lnTo>
                  <a:pt x="25" y="8857"/>
                </a:lnTo>
                <a:lnTo>
                  <a:pt x="0" y="9149"/>
                </a:lnTo>
                <a:lnTo>
                  <a:pt x="25" y="9514"/>
                </a:lnTo>
                <a:lnTo>
                  <a:pt x="49" y="9709"/>
                </a:lnTo>
                <a:lnTo>
                  <a:pt x="98" y="9879"/>
                </a:lnTo>
                <a:lnTo>
                  <a:pt x="171" y="10001"/>
                </a:lnTo>
                <a:lnTo>
                  <a:pt x="219" y="10049"/>
                </a:lnTo>
                <a:lnTo>
                  <a:pt x="268" y="10098"/>
                </a:lnTo>
                <a:lnTo>
                  <a:pt x="268" y="10171"/>
                </a:lnTo>
                <a:lnTo>
                  <a:pt x="292" y="10220"/>
                </a:lnTo>
                <a:lnTo>
                  <a:pt x="317" y="10268"/>
                </a:lnTo>
                <a:lnTo>
                  <a:pt x="390" y="10317"/>
                </a:lnTo>
                <a:lnTo>
                  <a:pt x="633" y="10414"/>
                </a:lnTo>
                <a:lnTo>
                  <a:pt x="925" y="10487"/>
                </a:lnTo>
                <a:lnTo>
                  <a:pt x="1193" y="10560"/>
                </a:lnTo>
                <a:lnTo>
                  <a:pt x="1485" y="10609"/>
                </a:lnTo>
                <a:lnTo>
                  <a:pt x="2069" y="10658"/>
                </a:lnTo>
                <a:lnTo>
                  <a:pt x="2653" y="10706"/>
                </a:lnTo>
                <a:lnTo>
                  <a:pt x="2750" y="10877"/>
                </a:lnTo>
                <a:lnTo>
                  <a:pt x="2823" y="11047"/>
                </a:lnTo>
                <a:lnTo>
                  <a:pt x="3018" y="11363"/>
                </a:lnTo>
                <a:lnTo>
                  <a:pt x="3261" y="11655"/>
                </a:lnTo>
                <a:lnTo>
                  <a:pt x="3066" y="11850"/>
                </a:lnTo>
                <a:lnTo>
                  <a:pt x="2872" y="12045"/>
                </a:lnTo>
                <a:lnTo>
                  <a:pt x="2507" y="12483"/>
                </a:lnTo>
                <a:lnTo>
                  <a:pt x="2117" y="12994"/>
                </a:lnTo>
                <a:lnTo>
                  <a:pt x="1947" y="13213"/>
                </a:lnTo>
                <a:lnTo>
                  <a:pt x="1874" y="13334"/>
                </a:lnTo>
                <a:lnTo>
                  <a:pt x="1825" y="13456"/>
                </a:lnTo>
                <a:lnTo>
                  <a:pt x="1825" y="13553"/>
                </a:lnTo>
                <a:lnTo>
                  <a:pt x="1850" y="13626"/>
                </a:lnTo>
                <a:lnTo>
                  <a:pt x="1850" y="13748"/>
                </a:lnTo>
                <a:lnTo>
                  <a:pt x="1874" y="13894"/>
                </a:lnTo>
                <a:lnTo>
                  <a:pt x="1947" y="14016"/>
                </a:lnTo>
                <a:lnTo>
                  <a:pt x="2020" y="14162"/>
                </a:lnTo>
                <a:lnTo>
                  <a:pt x="2215" y="14381"/>
                </a:lnTo>
                <a:lnTo>
                  <a:pt x="2385" y="14600"/>
                </a:lnTo>
                <a:lnTo>
                  <a:pt x="2653" y="14867"/>
                </a:lnTo>
                <a:lnTo>
                  <a:pt x="2920" y="15135"/>
                </a:lnTo>
                <a:lnTo>
                  <a:pt x="3188" y="15378"/>
                </a:lnTo>
                <a:lnTo>
                  <a:pt x="3504" y="15597"/>
                </a:lnTo>
                <a:lnTo>
                  <a:pt x="3553" y="15646"/>
                </a:lnTo>
                <a:lnTo>
                  <a:pt x="3675" y="15646"/>
                </a:lnTo>
                <a:lnTo>
                  <a:pt x="3723" y="15621"/>
                </a:lnTo>
                <a:lnTo>
                  <a:pt x="3845" y="15646"/>
                </a:lnTo>
                <a:lnTo>
                  <a:pt x="3967" y="15621"/>
                </a:lnTo>
                <a:lnTo>
                  <a:pt x="4113" y="15573"/>
                </a:lnTo>
                <a:lnTo>
                  <a:pt x="4234" y="15524"/>
                </a:lnTo>
                <a:lnTo>
                  <a:pt x="4478" y="15378"/>
                </a:lnTo>
                <a:lnTo>
                  <a:pt x="4697" y="15232"/>
                </a:lnTo>
                <a:lnTo>
                  <a:pt x="4964" y="14989"/>
                </a:lnTo>
                <a:lnTo>
                  <a:pt x="5232" y="14746"/>
                </a:lnTo>
                <a:lnTo>
                  <a:pt x="5743" y="14210"/>
                </a:lnTo>
                <a:lnTo>
                  <a:pt x="5865" y="14308"/>
                </a:lnTo>
                <a:lnTo>
                  <a:pt x="5986" y="14381"/>
                </a:lnTo>
                <a:lnTo>
                  <a:pt x="6254" y="14502"/>
                </a:lnTo>
                <a:lnTo>
                  <a:pt x="6595" y="14648"/>
                </a:lnTo>
                <a:lnTo>
                  <a:pt x="6789" y="14697"/>
                </a:lnTo>
                <a:lnTo>
                  <a:pt x="6887" y="14721"/>
                </a:lnTo>
                <a:lnTo>
                  <a:pt x="6984" y="14721"/>
                </a:lnTo>
                <a:lnTo>
                  <a:pt x="7033" y="14940"/>
                </a:lnTo>
                <a:lnTo>
                  <a:pt x="7081" y="15135"/>
                </a:lnTo>
                <a:lnTo>
                  <a:pt x="7154" y="15573"/>
                </a:lnTo>
                <a:lnTo>
                  <a:pt x="7203" y="16035"/>
                </a:lnTo>
                <a:lnTo>
                  <a:pt x="7203" y="16278"/>
                </a:lnTo>
                <a:lnTo>
                  <a:pt x="7203" y="16546"/>
                </a:lnTo>
                <a:lnTo>
                  <a:pt x="7227" y="16692"/>
                </a:lnTo>
                <a:lnTo>
                  <a:pt x="7252" y="16814"/>
                </a:lnTo>
                <a:lnTo>
                  <a:pt x="7325" y="16911"/>
                </a:lnTo>
                <a:lnTo>
                  <a:pt x="7398" y="16984"/>
                </a:lnTo>
                <a:lnTo>
                  <a:pt x="7422" y="17008"/>
                </a:lnTo>
                <a:lnTo>
                  <a:pt x="7471" y="17057"/>
                </a:lnTo>
                <a:lnTo>
                  <a:pt x="7568" y="17130"/>
                </a:lnTo>
                <a:lnTo>
                  <a:pt x="7690" y="17179"/>
                </a:lnTo>
                <a:lnTo>
                  <a:pt x="7811" y="17203"/>
                </a:lnTo>
                <a:lnTo>
                  <a:pt x="7957" y="17227"/>
                </a:lnTo>
                <a:lnTo>
                  <a:pt x="8249" y="17227"/>
                </a:lnTo>
                <a:lnTo>
                  <a:pt x="8492" y="17203"/>
                </a:lnTo>
                <a:lnTo>
                  <a:pt x="9198" y="17179"/>
                </a:lnTo>
                <a:lnTo>
                  <a:pt x="9904" y="17154"/>
                </a:lnTo>
                <a:lnTo>
                  <a:pt x="10001" y="17130"/>
                </a:lnTo>
                <a:lnTo>
                  <a:pt x="10098" y="17081"/>
                </a:lnTo>
                <a:lnTo>
                  <a:pt x="10147" y="16984"/>
                </a:lnTo>
                <a:lnTo>
                  <a:pt x="10147" y="16887"/>
                </a:lnTo>
                <a:lnTo>
                  <a:pt x="10171" y="16862"/>
                </a:lnTo>
                <a:lnTo>
                  <a:pt x="10269" y="16741"/>
                </a:lnTo>
                <a:lnTo>
                  <a:pt x="10317" y="16619"/>
                </a:lnTo>
                <a:lnTo>
                  <a:pt x="10366" y="16473"/>
                </a:lnTo>
                <a:lnTo>
                  <a:pt x="10390" y="16327"/>
                </a:lnTo>
                <a:lnTo>
                  <a:pt x="10463" y="15719"/>
                </a:lnTo>
                <a:lnTo>
                  <a:pt x="10561" y="15159"/>
                </a:lnTo>
                <a:lnTo>
                  <a:pt x="10561" y="14892"/>
                </a:lnTo>
                <a:lnTo>
                  <a:pt x="10561" y="14600"/>
                </a:lnTo>
                <a:lnTo>
                  <a:pt x="10707" y="14624"/>
                </a:lnTo>
                <a:lnTo>
                  <a:pt x="10877" y="14600"/>
                </a:lnTo>
                <a:lnTo>
                  <a:pt x="11169" y="14527"/>
                </a:lnTo>
                <a:lnTo>
                  <a:pt x="11291" y="14502"/>
                </a:lnTo>
                <a:lnTo>
                  <a:pt x="11437" y="14429"/>
                </a:lnTo>
                <a:lnTo>
                  <a:pt x="11583" y="14356"/>
                </a:lnTo>
                <a:lnTo>
                  <a:pt x="11680" y="14235"/>
                </a:lnTo>
                <a:lnTo>
                  <a:pt x="11826" y="14405"/>
                </a:lnTo>
                <a:lnTo>
                  <a:pt x="11996" y="14527"/>
                </a:lnTo>
                <a:lnTo>
                  <a:pt x="12313" y="14770"/>
                </a:lnTo>
                <a:lnTo>
                  <a:pt x="12897" y="15208"/>
                </a:lnTo>
                <a:lnTo>
                  <a:pt x="13505" y="15621"/>
                </a:lnTo>
                <a:lnTo>
                  <a:pt x="13578" y="15646"/>
                </a:lnTo>
                <a:lnTo>
                  <a:pt x="13651" y="15670"/>
                </a:lnTo>
                <a:lnTo>
                  <a:pt x="13724" y="15646"/>
                </a:lnTo>
                <a:lnTo>
                  <a:pt x="13797" y="15621"/>
                </a:lnTo>
                <a:lnTo>
                  <a:pt x="13846" y="15597"/>
                </a:lnTo>
                <a:lnTo>
                  <a:pt x="13870" y="15524"/>
                </a:lnTo>
                <a:lnTo>
                  <a:pt x="13919" y="15476"/>
                </a:lnTo>
                <a:lnTo>
                  <a:pt x="13919" y="15403"/>
                </a:lnTo>
                <a:lnTo>
                  <a:pt x="14138" y="15232"/>
                </a:lnTo>
                <a:lnTo>
                  <a:pt x="14332" y="15038"/>
                </a:lnTo>
                <a:lnTo>
                  <a:pt x="14722" y="14624"/>
                </a:lnTo>
                <a:lnTo>
                  <a:pt x="15208" y="14162"/>
                </a:lnTo>
                <a:lnTo>
                  <a:pt x="15427" y="13894"/>
                </a:lnTo>
                <a:lnTo>
                  <a:pt x="15622" y="13651"/>
                </a:lnTo>
                <a:lnTo>
                  <a:pt x="15671" y="13553"/>
                </a:lnTo>
                <a:lnTo>
                  <a:pt x="15671" y="13480"/>
                </a:lnTo>
                <a:lnTo>
                  <a:pt x="15695" y="13383"/>
                </a:lnTo>
                <a:lnTo>
                  <a:pt x="15671" y="13261"/>
                </a:lnTo>
                <a:lnTo>
                  <a:pt x="15500" y="12969"/>
                </a:lnTo>
                <a:lnTo>
                  <a:pt x="15330" y="12702"/>
                </a:lnTo>
                <a:lnTo>
                  <a:pt x="14941" y="12191"/>
                </a:lnTo>
                <a:lnTo>
                  <a:pt x="14795" y="11996"/>
                </a:lnTo>
                <a:lnTo>
                  <a:pt x="14649" y="11801"/>
                </a:lnTo>
                <a:lnTo>
                  <a:pt x="14454" y="11655"/>
                </a:lnTo>
                <a:lnTo>
                  <a:pt x="14259" y="11509"/>
                </a:lnTo>
                <a:lnTo>
                  <a:pt x="14430" y="11266"/>
                </a:lnTo>
                <a:lnTo>
                  <a:pt x="14576" y="10998"/>
                </a:lnTo>
                <a:lnTo>
                  <a:pt x="14673" y="10706"/>
                </a:lnTo>
                <a:lnTo>
                  <a:pt x="14722" y="10414"/>
                </a:lnTo>
                <a:lnTo>
                  <a:pt x="14843" y="10463"/>
                </a:lnTo>
                <a:lnTo>
                  <a:pt x="14965" y="10463"/>
                </a:lnTo>
                <a:lnTo>
                  <a:pt x="15257" y="10487"/>
                </a:lnTo>
                <a:lnTo>
                  <a:pt x="15768" y="10439"/>
                </a:lnTo>
                <a:lnTo>
                  <a:pt x="16352" y="10414"/>
                </a:lnTo>
                <a:lnTo>
                  <a:pt x="16619" y="10390"/>
                </a:lnTo>
                <a:lnTo>
                  <a:pt x="16911" y="10366"/>
                </a:lnTo>
                <a:lnTo>
                  <a:pt x="16984" y="10341"/>
                </a:lnTo>
                <a:lnTo>
                  <a:pt x="17057" y="10293"/>
                </a:lnTo>
                <a:lnTo>
                  <a:pt x="17082" y="10220"/>
                </a:lnTo>
                <a:lnTo>
                  <a:pt x="17106" y="10171"/>
                </a:lnTo>
                <a:lnTo>
                  <a:pt x="17179" y="10122"/>
                </a:lnTo>
                <a:lnTo>
                  <a:pt x="17252" y="10074"/>
                </a:lnTo>
                <a:lnTo>
                  <a:pt x="17301" y="10001"/>
                </a:lnTo>
                <a:lnTo>
                  <a:pt x="17301" y="9928"/>
                </a:lnTo>
                <a:lnTo>
                  <a:pt x="17301" y="8784"/>
                </a:lnTo>
                <a:lnTo>
                  <a:pt x="17301" y="8224"/>
                </a:lnTo>
                <a:lnTo>
                  <a:pt x="17252" y="7665"/>
                </a:lnTo>
                <a:lnTo>
                  <a:pt x="17228" y="7567"/>
                </a:lnTo>
                <a:lnTo>
                  <a:pt x="17155" y="7519"/>
                </a:lnTo>
                <a:lnTo>
                  <a:pt x="17082" y="7470"/>
                </a:lnTo>
                <a:lnTo>
                  <a:pt x="17009" y="7446"/>
                </a:lnTo>
                <a:lnTo>
                  <a:pt x="16960" y="7300"/>
                </a:lnTo>
                <a:lnTo>
                  <a:pt x="16863" y="7203"/>
                </a:lnTo>
                <a:lnTo>
                  <a:pt x="16741" y="7130"/>
                </a:lnTo>
                <a:lnTo>
                  <a:pt x="16619" y="7057"/>
                </a:lnTo>
                <a:lnTo>
                  <a:pt x="16473" y="7008"/>
                </a:lnTo>
                <a:lnTo>
                  <a:pt x="16303" y="6984"/>
                </a:lnTo>
                <a:lnTo>
                  <a:pt x="16035" y="6935"/>
                </a:lnTo>
                <a:lnTo>
                  <a:pt x="15427" y="6862"/>
                </a:lnTo>
                <a:lnTo>
                  <a:pt x="15087" y="6838"/>
                </a:lnTo>
                <a:lnTo>
                  <a:pt x="14795" y="6838"/>
                </a:lnTo>
                <a:lnTo>
                  <a:pt x="14770" y="6667"/>
                </a:lnTo>
                <a:lnTo>
                  <a:pt x="14770" y="6521"/>
                </a:lnTo>
                <a:lnTo>
                  <a:pt x="14697" y="6181"/>
                </a:lnTo>
                <a:lnTo>
                  <a:pt x="14673" y="6010"/>
                </a:lnTo>
                <a:lnTo>
                  <a:pt x="14600" y="5816"/>
                </a:lnTo>
                <a:lnTo>
                  <a:pt x="14527" y="5621"/>
                </a:lnTo>
                <a:lnTo>
                  <a:pt x="14430" y="5451"/>
                </a:lnTo>
                <a:lnTo>
                  <a:pt x="14576" y="5256"/>
                </a:lnTo>
                <a:lnTo>
                  <a:pt x="14697" y="5086"/>
                </a:lnTo>
                <a:lnTo>
                  <a:pt x="15111" y="4477"/>
                </a:lnTo>
                <a:lnTo>
                  <a:pt x="15354" y="4185"/>
                </a:lnTo>
                <a:lnTo>
                  <a:pt x="15598" y="3893"/>
                </a:lnTo>
                <a:lnTo>
                  <a:pt x="15646" y="3845"/>
                </a:lnTo>
                <a:lnTo>
                  <a:pt x="15671" y="3796"/>
                </a:lnTo>
                <a:lnTo>
                  <a:pt x="15671" y="3723"/>
                </a:lnTo>
                <a:lnTo>
                  <a:pt x="15671" y="3650"/>
                </a:lnTo>
                <a:lnTo>
                  <a:pt x="15646" y="3601"/>
                </a:lnTo>
                <a:lnTo>
                  <a:pt x="15646" y="3528"/>
                </a:lnTo>
                <a:lnTo>
                  <a:pt x="15646" y="3431"/>
                </a:lnTo>
                <a:lnTo>
                  <a:pt x="15622" y="3382"/>
                </a:lnTo>
                <a:lnTo>
                  <a:pt x="15549" y="3236"/>
                </a:lnTo>
                <a:lnTo>
                  <a:pt x="15354" y="2993"/>
                </a:lnTo>
                <a:lnTo>
                  <a:pt x="15062" y="2677"/>
                </a:lnTo>
                <a:lnTo>
                  <a:pt x="14746" y="2385"/>
                </a:lnTo>
                <a:lnTo>
                  <a:pt x="14503" y="2190"/>
                </a:lnTo>
                <a:lnTo>
                  <a:pt x="14235" y="1971"/>
                </a:lnTo>
                <a:lnTo>
                  <a:pt x="14065" y="1874"/>
                </a:lnTo>
                <a:lnTo>
                  <a:pt x="13919" y="1825"/>
                </a:lnTo>
                <a:lnTo>
                  <a:pt x="13748" y="1801"/>
                </a:lnTo>
                <a:lnTo>
                  <a:pt x="13554" y="1801"/>
                </a:lnTo>
                <a:lnTo>
                  <a:pt x="13481" y="1825"/>
                </a:lnTo>
                <a:lnTo>
                  <a:pt x="13189" y="1971"/>
                </a:lnTo>
                <a:lnTo>
                  <a:pt x="12921" y="2117"/>
                </a:lnTo>
                <a:lnTo>
                  <a:pt x="12653" y="2312"/>
                </a:lnTo>
                <a:lnTo>
                  <a:pt x="12410" y="2506"/>
                </a:lnTo>
                <a:lnTo>
                  <a:pt x="12094" y="2725"/>
                </a:lnTo>
                <a:lnTo>
                  <a:pt x="11923" y="2847"/>
                </a:lnTo>
                <a:lnTo>
                  <a:pt x="11777" y="2993"/>
                </a:lnTo>
                <a:lnTo>
                  <a:pt x="11558" y="2847"/>
                </a:lnTo>
                <a:lnTo>
                  <a:pt x="11291" y="2750"/>
                </a:lnTo>
                <a:lnTo>
                  <a:pt x="11023" y="2652"/>
                </a:lnTo>
                <a:lnTo>
                  <a:pt x="10755" y="2628"/>
                </a:lnTo>
                <a:lnTo>
                  <a:pt x="10755" y="2604"/>
                </a:lnTo>
                <a:lnTo>
                  <a:pt x="10682" y="2458"/>
                </a:lnTo>
                <a:lnTo>
                  <a:pt x="10634" y="2287"/>
                </a:lnTo>
                <a:lnTo>
                  <a:pt x="10561" y="1922"/>
                </a:lnTo>
                <a:lnTo>
                  <a:pt x="10585" y="1922"/>
                </a:lnTo>
                <a:lnTo>
                  <a:pt x="10609" y="1874"/>
                </a:lnTo>
                <a:lnTo>
                  <a:pt x="10609" y="1825"/>
                </a:lnTo>
                <a:lnTo>
                  <a:pt x="10585" y="1752"/>
                </a:lnTo>
                <a:lnTo>
                  <a:pt x="10536" y="1703"/>
                </a:lnTo>
                <a:lnTo>
                  <a:pt x="10463" y="1095"/>
                </a:lnTo>
                <a:lnTo>
                  <a:pt x="10439" y="779"/>
                </a:lnTo>
                <a:lnTo>
                  <a:pt x="10366" y="487"/>
                </a:lnTo>
                <a:lnTo>
                  <a:pt x="10390" y="438"/>
                </a:lnTo>
                <a:lnTo>
                  <a:pt x="10415" y="389"/>
                </a:lnTo>
                <a:lnTo>
                  <a:pt x="10439" y="316"/>
                </a:lnTo>
                <a:lnTo>
                  <a:pt x="10415" y="268"/>
                </a:lnTo>
                <a:lnTo>
                  <a:pt x="10390" y="195"/>
                </a:lnTo>
                <a:lnTo>
                  <a:pt x="10342" y="146"/>
                </a:lnTo>
                <a:lnTo>
                  <a:pt x="10293" y="122"/>
                </a:lnTo>
                <a:lnTo>
                  <a:pt x="10196" y="97"/>
                </a:lnTo>
                <a:lnTo>
                  <a:pt x="9855" y="73"/>
                </a:lnTo>
                <a:lnTo>
                  <a:pt x="9490" y="49"/>
                </a:lnTo>
                <a:lnTo>
                  <a:pt x="8760" y="49"/>
                </a:lnTo>
                <a:lnTo>
                  <a:pt x="8395" y="24"/>
                </a:lnTo>
                <a:lnTo>
                  <a:pt x="803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C00000"/>
              </a:solidFill>
            </a:endParaRPr>
          </a:p>
        </p:txBody>
      </p:sp>
      <p:sp>
        <p:nvSpPr>
          <p:cNvPr id="32" name="Title 2"/>
          <p:cNvSpPr txBox="1">
            <a:spLocks/>
          </p:cNvSpPr>
          <p:nvPr/>
        </p:nvSpPr>
        <p:spPr>
          <a:xfrm>
            <a:off x="5370021" y="3794143"/>
            <a:ext cx="2003931" cy="868104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Walter Turncoat"/>
              <a:buNone/>
              <a:defRPr sz="2600" b="0" i="0" u="none" strike="noStrike" cap="none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lvl="1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lvl="2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lvl="3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lvl="4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lvl="5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lvl="6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lvl="7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lvl="8" algn="ctr">
              <a:spcBef>
                <a:spcPts val="0"/>
              </a:spcBef>
              <a:buClr>
                <a:srgbClr val="FFFFFF"/>
              </a:buClr>
              <a:buSzPct val="1000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pPr algn="l"/>
            <a:r>
              <a:rPr lang="en-US" sz="2400" dirty="0" smtClean="0">
                <a:solidFill>
                  <a:srgbClr val="C00000"/>
                </a:solidFill>
                <a:latin typeface="Walter Turncoat" panose="02000000000000000000" pitchFamily="2" charset="0"/>
                <a:ea typeface="Walter Turncoat" panose="02000000000000000000" pitchFamily="2" charset="0"/>
                <a:cs typeface="Arabica" panose="02000000000000000000" pitchFamily="50" charset="-34"/>
              </a:rPr>
              <a:t>Node-red</a:t>
            </a:r>
            <a:endParaRPr lang="th-TH" sz="2400" dirty="0">
              <a:solidFill>
                <a:srgbClr val="C00000"/>
              </a:solidFill>
              <a:latin typeface="Walter Turncoat" panose="02000000000000000000" pitchFamily="2" charset="0"/>
              <a:ea typeface="Walter Turncoat" panose="02000000000000000000" pitchFamily="2" charset="0"/>
              <a:cs typeface="Arabica" panose="02000000000000000000" pitchFamily="50" charset="-34"/>
            </a:endParaRPr>
          </a:p>
        </p:txBody>
      </p:sp>
      <p:sp>
        <p:nvSpPr>
          <p:cNvPr id="33" name="Shape 334"/>
          <p:cNvSpPr/>
          <p:nvPr/>
        </p:nvSpPr>
        <p:spPr>
          <a:xfrm>
            <a:off x="2792690" y="4471638"/>
            <a:ext cx="378113" cy="381218"/>
          </a:xfrm>
          <a:custGeom>
            <a:avLst/>
            <a:gdLst/>
            <a:ahLst/>
            <a:cxnLst/>
            <a:rect l="0" t="0" r="0" b="0"/>
            <a:pathLst>
              <a:path w="17301" h="17228" extrusionOk="0">
                <a:moveTo>
                  <a:pt x="9295" y="4842"/>
                </a:moveTo>
                <a:lnTo>
                  <a:pt x="9514" y="4891"/>
                </a:lnTo>
                <a:lnTo>
                  <a:pt x="9758" y="4964"/>
                </a:lnTo>
                <a:lnTo>
                  <a:pt x="9539" y="5256"/>
                </a:lnTo>
                <a:lnTo>
                  <a:pt x="9368" y="5548"/>
                </a:lnTo>
                <a:lnTo>
                  <a:pt x="9198" y="5499"/>
                </a:lnTo>
                <a:lnTo>
                  <a:pt x="9174" y="5426"/>
                </a:lnTo>
                <a:lnTo>
                  <a:pt x="9271" y="4940"/>
                </a:lnTo>
                <a:lnTo>
                  <a:pt x="9295" y="4842"/>
                </a:lnTo>
                <a:close/>
                <a:moveTo>
                  <a:pt x="8784" y="4769"/>
                </a:moveTo>
                <a:lnTo>
                  <a:pt x="8882" y="4794"/>
                </a:lnTo>
                <a:lnTo>
                  <a:pt x="8857" y="4891"/>
                </a:lnTo>
                <a:lnTo>
                  <a:pt x="8784" y="5159"/>
                </a:lnTo>
                <a:lnTo>
                  <a:pt x="8736" y="5426"/>
                </a:lnTo>
                <a:lnTo>
                  <a:pt x="8468" y="5426"/>
                </a:lnTo>
                <a:lnTo>
                  <a:pt x="8468" y="5329"/>
                </a:lnTo>
                <a:lnTo>
                  <a:pt x="8419" y="5134"/>
                </a:lnTo>
                <a:lnTo>
                  <a:pt x="8346" y="4964"/>
                </a:lnTo>
                <a:lnTo>
                  <a:pt x="8322" y="4915"/>
                </a:lnTo>
                <a:lnTo>
                  <a:pt x="8249" y="4915"/>
                </a:lnTo>
                <a:lnTo>
                  <a:pt x="8225" y="4940"/>
                </a:lnTo>
                <a:lnTo>
                  <a:pt x="8200" y="4988"/>
                </a:lnTo>
                <a:lnTo>
                  <a:pt x="8200" y="5183"/>
                </a:lnTo>
                <a:lnTo>
                  <a:pt x="8176" y="5378"/>
                </a:lnTo>
                <a:lnTo>
                  <a:pt x="8176" y="5451"/>
                </a:lnTo>
                <a:lnTo>
                  <a:pt x="7957" y="5499"/>
                </a:lnTo>
                <a:lnTo>
                  <a:pt x="7738" y="5597"/>
                </a:lnTo>
                <a:lnTo>
                  <a:pt x="7714" y="5548"/>
                </a:lnTo>
                <a:lnTo>
                  <a:pt x="7641" y="5378"/>
                </a:lnTo>
                <a:lnTo>
                  <a:pt x="7568" y="5207"/>
                </a:lnTo>
                <a:lnTo>
                  <a:pt x="7471" y="5110"/>
                </a:lnTo>
                <a:lnTo>
                  <a:pt x="7373" y="5013"/>
                </a:lnTo>
                <a:lnTo>
                  <a:pt x="7349" y="4988"/>
                </a:lnTo>
                <a:lnTo>
                  <a:pt x="7568" y="4891"/>
                </a:lnTo>
                <a:lnTo>
                  <a:pt x="7641" y="4964"/>
                </a:lnTo>
                <a:lnTo>
                  <a:pt x="7738" y="5013"/>
                </a:lnTo>
                <a:lnTo>
                  <a:pt x="7836" y="5037"/>
                </a:lnTo>
                <a:lnTo>
                  <a:pt x="7933" y="5013"/>
                </a:lnTo>
                <a:lnTo>
                  <a:pt x="8127" y="4915"/>
                </a:lnTo>
                <a:lnTo>
                  <a:pt x="8298" y="4842"/>
                </a:lnTo>
                <a:lnTo>
                  <a:pt x="8492" y="4818"/>
                </a:lnTo>
                <a:lnTo>
                  <a:pt x="8663" y="4794"/>
                </a:lnTo>
                <a:lnTo>
                  <a:pt x="8711" y="4794"/>
                </a:lnTo>
                <a:lnTo>
                  <a:pt x="8784" y="4769"/>
                </a:lnTo>
                <a:close/>
                <a:moveTo>
                  <a:pt x="9879" y="5013"/>
                </a:moveTo>
                <a:lnTo>
                  <a:pt x="10147" y="5159"/>
                </a:lnTo>
                <a:lnTo>
                  <a:pt x="10415" y="5305"/>
                </a:lnTo>
                <a:lnTo>
                  <a:pt x="10196" y="5524"/>
                </a:lnTo>
                <a:lnTo>
                  <a:pt x="9977" y="5743"/>
                </a:lnTo>
                <a:lnTo>
                  <a:pt x="9977" y="5767"/>
                </a:lnTo>
                <a:lnTo>
                  <a:pt x="9928" y="5743"/>
                </a:lnTo>
                <a:lnTo>
                  <a:pt x="9685" y="5645"/>
                </a:lnTo>
                <a:lnTo>
                  <a:pt x="9879" y="5013"/>
                </a:lnTo>
                <a:close/>
                <a:moveTo>
                  <a:pt x="7300" y="5013"/>
                </a:moveTo>
                <a:lnTo>
                  <a:pt x="7300" y="5037"/>
                </a:lnTo>
                <a:lnTo>
                  <a:pt x="7325" y="5183"/>
                </a:lnTo>
                <a:lnTo>
                  <a:pt x="7325" y="5305"/>
                </a:lnTo>
                <a:lnTo>
                  <a:pt x="7373" y="5499"/>
                </a:lnTo>
                <a:lnTo>
                  <a:pt x="7446" y="5670"/>
                </a:lnTo>
                <a:lnTo>
                  <a:pt x="7446" y="5718"/>
                </a:lnTo>
                <a:lnTo>
                  <a:pt x="7203" y="5791"/>
                </a:lnTo>
                <a:lnTo>
                  <a:pt x="7081" y="5524"/>
                </a:lnTo>
                <a:lnTo>
                  <a:pt x="6935" y="5232"/>
                </a:lnTo>
                <a:lnTo>
                  <a:pt x="7106" y="5134"/>
                </a:lnTo>
                <a:lnTo>
                  <a:pt x="7300" y="5013"/>
                </a:lnTo>
                <a:close/>
                <a:moveTo>
                  <a:pt x="10707" y="5475"/>
                </a:moveTo>
                <a:lnTo>
                  <a:pt x="11193" y="5816"/>
                </a:lnTo>
                <a:lnTo>
                  <a:pt x="10999" y="5913"/>
                </a:lnTo>
                <a:lnTo>
                  <a:pt x="10780" y="6010"/>
                </a:lnTo>
                <a:lnTo>
                  <a:pt x="10585" y="6108"/>
                </a:lnTo>
                <a:lnTo>
                  <a:pt x="10390" y="5986"/>
                </a:lnTo>
                <a:lnTo>
                  <a:pt x="10171" y="5864"/>
                </a:lnTo>
                <a:lnTo>
                  <a:pt x="10512" y="5621"/>
                </a:lnTo>
                <a:lnTo>
                  <a:pt x="10707" y="5475"/>
                </a:lnTo>
                <a:close/>
                <a:moveTo>
                  <a:pt x="6692" y="5426"/>
                </a:moveTo>
                <a:lnTo>
                  <a:pt x="6716" y="5572"/>
                </a:lnTo>
                <a:lnTo>
                  <a:pt x="6741" y="5718"/>
                </a:lnTo>
                <a:lnTo>
                  <a:pt x="6838" y="5986"/>
                </a:lnTo>
                <a:lnTo>
                  <a:pt x="6643" y="6156"/>
                </a:lnTo>
                <a:lnTo>
                  <a:pt x="6522" y="5986"/>
                </a:lnTo>
                <a:lnTo>
                  <a:pt x="6351" y="5743"/>
                </a:lnTo>
                <a:lnTo>
                  <a:pt x="6522" y="5572"/>
                </a:lnTo>
                <a:lnTo>
                  <a:pt x="6692" y="5426"/>
                </a:lnTo>
                <a:close/>
                <a:moveTo>
                  <a:pt x="11461" y="6059"/>
                </a:moveTo>
                <a:lnTo>
                  <a:pt x="11607" y="6181"/>
                </a:lnTo>
                <a:lnTo>
                  <a:pt x="11510" y="6181"/>
                </a:lnTo>
                <a:lnTo>
                  <a:pt x="11193" y="6254"/>
                </a:lnTo>
                <a:lnTo>
                  <a:pt x="11047" y="6302"/>
                </a:lnTo>
                <a:lnTo>
                  <a:pt x="10877" y="6375"/>
                </a:lnTo>
                <a:lnTo>
                  <a:pt x="10780" y="6278"/>
                </a:lnTo>
                <a:lnTo>
                  <a:pt x="11096" y="6181"/>
                </a:lnTo>
                <a:lnTo>
                  <a:pt x="11291" y="6132"/>
                </a:lnTo>
                <a:lnTo>
                  <a:pt x="11461" y="6059"/>
                </a:lnTo>
                <a:close/>
                <a:moveTo>
                  <a:pt x="6157" y="5962"/>
                </a:moveTo>
                <a:lnTo>
                  <a:pt x="6230" y="6156"/>
                </a:lnTo>
                <a:lnTo>
                  <a:pt x="6303" y="6302"/>
                </a:lnTo>
                <a:lnTo>
                  <a:pt x="6400" y="6424"/>
                </a:lnTo>
                <a:lnTo>
                  <a:pt x="6181" y="6765"/>
                </a:lnTo>
                <a:lnTo>
                  <a:pt x="6157" y="6716"/>
                </a:lnTo>
                <a:lnTo>
                  <a:pt x="5962" y="6546"/>
                </a:lnTo>
                <a:lnTo>
                  <a:pt x="5840" y="6400"/>
                </a:lnTo>
                <a:lnTo>
                  <a:pt x="5986" y="6181"/>
                </a:lnTo>
                <a:lnTo>
                  <a:pt x="6157" y="5962"/>
                </a:lnTo>
                <a:close/>
                <a:moveTo>
                  <a:pt x="11729" y="6327"/>
                </a:moveTo>
                <a:lnTo>
                  <a:pt x="11923" y="6570"/>
                </a:lnTo>
                <a:lnTo>
                  <a:pt x="12094" y="6862"/>
                </a:lnTo>
                <a:lnTo>
                  <a:pt x="11899" y="6838"/>
                </a:lnTo>
                <a:lnTo>
                  <a:pt x="11704" y="6862"/>
                </a:lnTo>
                <a:lnTo>
                  <a:pt x="11510" y="6886"/>
                </a:lnTo>
                <a:lnTo>
                  <a:pt x="11339" y="6911"/>
                </a:lnTo>
                <a:lnTo>
                  <a:pt x="11145" y="6643"/>
                </a:lnTo>
                <a:lnTo>
                  <a:pt x="11388" y="6594"/>
                </a:lnTo>
                <a:lnTo>
                  <a:pt x="11607" y="6546"/>
                </a:lnTo>
                <a:lnTo>
                  <a:pt x="11680" y="6497"/>
                </a:lnTo>
                <a:lnTo>
                  <a:pt x="11704" y="6448"/>
                </a:lnTo>
                <a:lnTo>
                  <a:pt x="11729" y="6375"/>
                </a:lnTo>
                <a:lnTo>
                  <a:pt x="11729" y="6327"/>
                </a:lnTo>
                <a:close/>
                <a:moveTo>
                  <a:pt x="5646" y="6765"/>
                </a:moveTo>
                <a:lnTo>
                  <a:pt x="5719" y="6838"/>
                </a:lnTo>
                <a:lnTo>
                  <a:pt x="5840" y="7008"/>
                </a:lnTo>
                <a:lnTo>
                  <a:pt x="5913" y="7081"/>
                </a:lnTo>
                <a:lnTo>
                  <a:pt x="6011" y="7130"/>
                </a:lnTo>
                <a:lnTo>
                  <a:pt x="5913" y="7397"/>
                </a:lnTo>
                <a:lnTo>
                  <a:pt x="5670" y="7300"/>
                </a:lnTo>
                <a:lnTo>
                  <a:pt x="5524" y="7276"/>
                </a:lnTo>
                <a:lnTo>
                  <a:pt x="5402" y="7251"/>
                </a:lnTo>
                <a:lnTo>
                  <a:pt x="5524" y="7008"/>
                </a:lnTo>
                <a:lnTo>
                  <a:pt x="5646" y="6765"/>
                </a:lnTo>
                <a:close/>
                <a:moveTo>
                  <a:pt x="12288" y="7276"/>
                </a:moveTo>
                <a:lnTo>
                  <a:pt x="12361" y="7519"/>
                </a:lnTo>
                <a:lnTo>
                  <a:pt x="12410" y="7786"/>
                </a:lnTo>
                <a:lnTo>
                  <a:pt x="12215" y="7689"/>
                </a:lnTo>
                <a:lnTo>
                  <a:pt x="12021" y="7616"/>
                </a:lnTo>
                <a:lnTo>
                  <a:pt x="11802" y="7567"/>
                </a:lnTo>
                <a:lnTo>
                  <a:pt x="11583" y="7543"/>
                </a:lnTo>
                <a:lnTo>
                  <a:pt x="11510" y="7276"/>
                </a:lnTo>
                <a:lnTo>
                  <a:pt x="11680" y="7300"/>
                </a:lnTo>
                <a:lnTo>
                  <a:pt x="11875" y="7300"/>
                </a:lnTo>
                <a:lnTo>
                  <a:pt x="12264" y="7276"/>
                </a:lnTo>
                <a:close/>
                <a:moveTo>
                  <a:pt x="5281" y="7616"/>
                </a:moveTo>
                <a:lnTo>
                  <a:pt x="5548" y="7713"/>
                </a:lnTo>
                <a:lnTo>
                  <a:pt x="5792" y="7811"/>
                </a:lnTo>
                <a:lnTo>
                  <a:pt x="5719" y="8273"/>
                </a:lnTo>
                <a:lnTo>
                  <a:pt x="5256" y="8322"/>
                </a:lnTo>
                <a:lnTo>
                  <a:pt x="5135" y="8322"/>
                </a:lnTo>
                <a:lnTo>
                  <a:pt x="5183" y="7981"/>
                </a:lnTo>
                <a:lnTo>
                  <a:pt x="5281" y="7616"/>
                </a:lnTo>
                <a:close/>
                <a:moveTo>
                  <a:pt x="11656" y="7859"/>
                </a:moveTo>
                <a:lnTo>
                  <a:pt x="11826" y="7932"/>
                </a:lnTo>
                <a:lnTo>
                  <a:pt x="12069" y="8054"/>
                </a:lnTo>
                <a:lnTo>
                  <a:pt x="12191" y="8103"/>
                </a:lnTo>
                <a:lnTo>
                  <a:pt x="12337" y="8151"/>
                </a:lnTo>
                <a:lnTo>
                  <a:pt x="12386" y="8151"/>
                </a:lnTo>
                <a:lnTo>
                  <a:pt x="12459" y="8127"/>
                </a:lnTo>
                <a:lnTo>
                  <a:pt x="12459" y="8516"/>
                </a:lnTo>
                <a:lnTo>
                  <a:pt x="12264" y="8395"/>
                </a:lnTo>
                <a:lnTo>
                  <a:pt x="11972" y="8249"/>
                </a:lnTo>
                <a:lnTo>
                  <a:pt x="11826" y="8200"/>
                </a:lnTo>
                <a:lnTo>
                  <a:pt x="11680" y="8176"/>
                </a:lnTo>
                <a:lnTo>
                  <a:pt x="11656" y="7859"/>
                </a:lnTo>
                <a:close/>
                <a:moveTo>
                  <a:pt x="11680" y="8468"/>
                </a:moveTo>
                <a:lnTo>
                  <a:pt x="11777" y="8589"/>
                </a:lnTo>
                <a:lnTo>
                  <a:pt x="11899" y="8662"/>
                </a:lnTo>
                <a:lnTo>
                  <a:pt x="12191" y="8857"/>
                </a:lnTo>
                <a:lnTo>
                  <a:pt x="12337" y="8954"/>
                </a:lnTo>
                <a:lnTo>
                  <a:pt x="12118" y="8979"/>
                </a:lnTo>
                <a:lnTo>
                  <a:pt x="11875" y="8954"/>
                </a:lnTo>
                <a:lnTo>
                  <a:pt x="11631" y="8954"/>
                </a:lnTo>
                <a:lnTo>
                  <a:pt x="11656" y="8711"/>
                </a:lnTo>
                <a:lnTo>
                  <a:pt x="11680" y="8468"/>
                </a:lnTo>
                <a:close/>
                <a:moveTo>
                  <a:pt x="5694" y="8735"/>
                </a:moveTo>
                <a:lnTo>
                  <a:pt x="5694" y="8954"/>
                </a:lnTo>
                <a:lnTo>
                  <a:pt x="5719" y="9198"/>
                </a:lnTo>
                <a:lnTo>
                  <a:pt x="5427" y="9222"/>
                </a:lnTo>
                <a:lnTo>
                  <a:pt x="5159" y="9271"/>
                </a:lnTo>
                <a:lnTo>
                  <a:pt x="5110" y="9003"/>
                </a:lnTo>
                <a:lnTo>
                  <a:pt x="5110" y="8760"/>
                </a:lnTo>
                <a:lnTo>
                  <a:pt x="5402" y="8760"/>
                </a:lnTo>
                <a:lnTo>
                  <a:pt x="5694" y="8735"/>
                </a:lnTo>
                <a:close/>
                <a:moveTo>
                  <a:pt x="5208" y="9514"/>
                </a:moveTo>
                <a:lnTo>
                  <a:pt x="5792" y="9563"/>
                </a:lnTo>
                <a:lnTo>
                  <a:pt x="5840" y="9757"/>
                </a:lnTo>
                <a:lnTo>
                  <a:pt x="5913" y="9952"/>
                </a:lnTo>
                <a:lnTo>
                  <a:pt x="5354" y="9952"/>
                </a:lnTo>
                <a:lnTo>
                  <a:pt x="5256" y="9733"/>
                </a:lnTo>
                <a:lnTo>
                  <a:pt x="5208" y="9514"/>
                </a:lnTo>
                <a:close/>
                <a:moveTo>
                  <a:pt x="11583" y="9222"/>
                </a:moveTo>
                <a:lnTo>
                  <a:pt x="11680" y="9271"/>
                </a:lnTo>
                <a:lnTo>
                  <a:pt x="11777" y="9319"/>
                </a:lnTo>
                <a:lnTo>
                  <a:pt x="11996" y="9368"/>
                </a:lnTo>
                <a:lnTo>
                  <a:pt x="12167" y="9392"/>
                </a:lnTo>
                <a:lnTo>
                  <a:pt x="12386" y="9392"/>
                </a:lnTo>
                <a:lnTo>
                  <a:pt x="12288" y="9782"/>
                </a:lnTo>
                <a:lnTo>
                  <a:pt x="12167" y="10147"/>
                </a:lnTo>
                <a:lnTo>
                  <a:pt x="12142" y="10098"/>
                </a:lnTo>
                <a:lnTo>
                  <a:pt x="12118" y="10049"/>
                </a:lnTo>
                <a:lnTo>
                  <a:pt x="12021" y="9952"/>
                </a:lnTo>
                <a:lnTo>
                  <a:pt x="11777" y="9830"/>
                </a:lnTo>
                <a:lnTo>
                  <a:pt x="11607" y="9757"/>
                </a:lnTo>
                <a:lnTo>
                  <a:pt x="11437" y="9684"/>
                </a:lnTo>
                <a:lnTo>
                  <a:pt x="11510" y="9465"/>
                </a:lnTo>
                <a:lnTo>
                  <a:pt x="11583" y="9222"/>
                </a:lnTo>
                <a:close/>
                <a:moveTo>
                  <a:pt x="11339" y="9952"/>
                </a:moveTo>
                <a:lnTo>
                  <a:pt x="11461" y="10025"/>
                </a:lnTo>
                <a:lnTo>
                  <a:pt x="11607" y="10122"/>
                </a:lnTo>
                <a:lnTo>
                  <a:pt x="11850" y="10268"/>
                </a:lnTo>
                <a:lnTo>
                  <a:pt x="11972" y="10293"/>
                </a:lnTo>
                <a:lnTo>
                  <a:pt x="12118" y="10293"/>
                </a:lnTo>
                <a:lnTo>
                  <a:pt x="11996" y="10512"/>
                </a:lnTo>
                <a:lnTo>
                  <a:pt x="11875" y="10731"/>
                </a:lnTo>
                <a:lnTo>
                  <a:pt x="11753" y="10609"/>
                </a:lnTo>
                <a:lnTo>
                  <a:pt x="11656" y="10487"/>
                </a:lnTo>
                <a:lnTo>
                  <a:pt x="11510" y="10390"/>
                </a:lnTo>
                <a:lnTo>
                  <a:pt x="11364" y="10317"/>
                </a:lnTo>
                <a:lnTo>
                  <a:pt x="11266" y="10293"/>
                </a:lnTo>
                <a:lnTo>
                  <a:pt x="11169" y="10268"/>
                </a:lnTo>
                <a:lnTo>
                  <a:pt x="11339" y="9952"/>
                </a:lnTo>
                <a:close/>
                <a:moveTo>
                  <a:pt x="6132" y="10341"/>
                </a:moveTo>
                <a:lnTo>
                  <a:pt x="6327" y="10585"/>
                </a:lnTo>
                <a:lnTo>
                  <a:pt x="6059" y="10658"/>
                </a:lnTo>
                <a:lnTo>
                  <a:pt x="5792" y="10755"/>
                </a:lnTo>
                <a:lnTo>
                  <a:pt x="5670" y="10560"/>
                </a:lnTo>
                <a:lnTo>
                  <a:pt x="5548" y="10366"/>
                </a:lnTo>
                <a:lnTo>
                  <a:pt x="5548" y="10366"/>
                </a:lnTo>
                <a:lnTo>
                  <a:pt x="5840" y="10390"/>
                </a:lnTo>
                <a:lnTo>
                  <a:pt x="5986" y="10390"/>
                </a:lnTo>
                <a:lnTo>
                  <a:pt x="6132" y="10341"/>
                </a:lnTo>
                <a:close/>
                <a:moveTo>
                  <a:pt x="8663" y="5986"/>
                </a:moveTo>
                <a:lnTo>
                  <a:pt x="8857" y="6010"/>
                </a:lnTo>
                <a:lnTo>
                  <a:pt x="9076" y="6059"/>
                </a:lnTo>
                <a:lnTo>
                  <a:pt x="9490" y="6181"/>
                </a:lnTo>
                <a:lnTo>
                  <a:pt x="9855" y="6327"/>
                </a:lnTo>
                <a:lnTo>
                  <a:pt x="10123" y="6473"/>
                </a:lnTo>
                <a:lnTo>
                  <a:pt x="10342" y="6643"/>
                </a:lnTo>
                <a:lnTo>
                  <a:pt x="10561" y="6813"/>
                </a:lnTo>
                <a:lnTo>
                  <a:pt x="10731" y="7032"/>
                </a:lnTo>
                <a:lnTo>
                  <a:pt x="10877" y="7251"/>
                </a:lnTo>
                <a:lnTo>
                  <a:pt x="10999" y="7494"/>
                </a:lnTo>
                <a:lnTo>
                  <a:pt x="11096" y="7762"/>
                </a:lnTo>
                <a:lnTo>
                  <a:pt x="11145" y="8054"/>
                </a:lnTo>
                <a:lnTo>
                  <a:pt x="11193" y="8297"/>
                </a:lnTo>
                <a:lnTo>
                  <a:pt x="11193" y="8565"/>
                </a:lnTo>
                <a:lnTo>
                  <a:pt x="11169" y="8833"/>
                </a:lnTo>
                <a:lnTo>
                  <a:pt x="11120" y="9076"/>
                </a:lnTo>
                <a:lnTo>
                  <a:pt x="11072" y="9319"/>
                </a:lnTo>
                <a:lnTo>
                  <a:pt x="10974" y="9538"/>
                </a:lnTo>
                <a:lnTo>
                  <a:pt x="10853" y="9757"/>
                </a:lnTo>
                <a:lnTo>
                  <a:pt x="10731" y="9976"/>
                </a:lnTo>
                <a:lnTo>
                  <a:pt x="10561" y="10171"/>
                </a:lnTo>
                <a:lnTo>
                  <a:pt x="10390" y="10341"/>
                </a:lnTo>
                <a:lnTo>
                  <a:pt x="10220" y="10512"/>
                </a:lnTo>
                <a:lnTo>
                  <a:pt x="10001" y="10658"/>
                </a:lnTo>
                <a:lnTo>
                  <a:pt x="9782" y="10779"/>
                </a:lnTo>
                <a:lnTo>
                  <a:pt x="9563" y="10877"/>
                </a:lnTo>
                <a:lnTo>
                  <a:pt x="9320" y="10974"/>
                </a:lnTo>
                <a:lnTo>
                  <a:pt x="9052" y="11023"/>
                </a:lnTo>
                <a:lnTo>
                  <a:pt x="8833" y="11047"/>
                </a:lnTo>
                <a:lnTo>
                  <a:pt x="8590" y="11071"/>
                </a:lnTo>
                <a:lnTo>
                  <a:pt x="8371" y="11047"/>
                </a:lnTo>
                <a:lnTo>
                  <a:pt x="8127" y="10998"/>
                </a:lnTo>
                <a:lnTo>
                  <a:pt x="7908" y="10950"/>
                </a:lnTo>
                <a:lnTo>
                  <a:pt x="7714" y="10877"/>
                </a:lnTo>
                <a:lnTo>
                  <a:pt x="7495" y="10779"/>
                </a:lnTo>
                <a:lnTo>
                  <a:pt x="7300" y="10658"/>
                </a:lnTo>
                <a:lnTo>
                  <a:pt x="7130" y="10536"/>
                </a:lnTo>
                <a:lnTo>
                  <a:pt x="6960" y="10390"/>
                </a:lnTo>
                <a:lnTo>
                  <a:pt x="6814" y="10220"/>
                </a:lnTo>
                <a:lnTo>
                  <a:pt x="6668" y="10049"/>
                </a:lnTo>
                <a:lnTo>
                  <a:pt x="6546" y="9855"/>
                </a:lnTo>
                <a:lnTo>
                  <a:pt x="6449" y="9660"/>
                </a:lnTo>
                <a:lnTo>
                  <a:pt x="6351" y="9441"/>
                </a:lnTo>
                <a:lnTo>
                  <a:pt x="6303" y="9222"/>
                </a:lnTo>
                <a:lnTo>
                  <a:pt x="6254" y="8979"/>
                </a:lnTo>
                <a:lnTo>
                  <a:pt x="6230" y="8735"/>
                </a:lnTo>
                <a:lnTo>
                  <a:pt x="6254" y="8468"/>
                </a:lnTo>
                <a:lnTo>
                  <a:pt x="6254" y="8224"/>
                </a:lnTo>
                <a:lnTo>
                  <a:pt x="6303" y="7981"/>
                </a:lnTo>
                <a:lnTo>
                  <a:pt x="6376" y="7738"/>
                </a:lnTo>
                <a:lnTo>
                  <a:pt x="6449" y="7519"/>
                </a:lnTo>
                <a:lnTo>
                  <a:pt x="6546" y="7300"/>
                </a:lnTo>
                <a:lnTo>
                  <a:pt x="6668" y="7057"/>
                </a:lnTo>
                <a:lnTo>
                  <a:pt x="6814" y="6838"/>
                </a:lnTo>
                <a:lnTo>
                  <a:pt x="6984" y="6667"/>
                </a:lnTo>
                <a:lnTo>
                  <a:pt x="7154" y="6521"/>
                </a:lnTo>
                <a:lnTo>
                  <a:pt x="7373" y="6400"/>
                </a:lnTo>
                <a:lnTo>
                  <a:pt x="7592" y="6302"/>
                </a:lnTo>
                <a:lnTo>
                  <a:pt x="7811" y="6205"/>
                </a:lnTo>
                <a:lnTo>
                  <a:pt x="8079" y="6156"/>
                </a:lnTo>
                <a:lnTo>
                  <a:pt x="8127" y="6132"/>
                </a:lnTo>
                <a:lnTo>
                  <a:pt x="8176" y="6108"/>
                </a:lnTo>
                <a:lnTo>
                  <a:pt x="8225" y="6059"/>
                </a:lnTo>
                <a:lnTo>
                  <a:pt x="8249" y="6010"/>
                </a:lnTo>
                <a:lnTo>
                  <a:pt x="8444" y="5986"/>
                </a:lnTo>
                <a:close/>
                <a:moveTo>
                  <a:pt x="6643" y="10877"/>
                </a:moveTo>
                <a:lnTo>
                  <a:pt x="6814" y="11023"/>
                </a:lnTo>
                <a:lnTo>
                  <a:pt x="7008" y="11144"/>
                </a:lnTo>
                <a:lnTo>
                  <a:pt x="6765" y="11315"/>
                </a:lnTo>
                <a:lnTo>
                  <a:pt x="6522" y="11461"/>
                </a:lnTo>
                <a:lnTo>
                  <a:pt x="6497" y="11485"/>
                </a:lnTo>
                <a:lnTo>
                  <a:pt x="6303" y="11290"/>
                </a:lnTo>
                <a:lnTo>
                  <a:pt x="6108" y="11120"/>
                </a:lnTo>
                <a:lnTo>
                  <a:pt x="6327" y="10998"/>
                </a:lnTo>
                <a:lnTo>
                  <a:pt x="6643" y="10877"/>
                </a:lnTo>
                <a:close/>
                <a:moveTo>
                  <a:pt x="11047" y="10414"/>
                </a:moveTo>
                <a:lnTo>
                  <a:pt x="11169" y="10560"/>
                </a:lnTo>
                <a:lnTo>
                  <a:pt x="11388" y="10755"/>
                </a:lnTo>
                <a:lnTo>
                  <a:pt x="11607" y="10974"/>
                </a:lnTo>
                <a:lnTo>
                  <a:pt x="11656" y="11071"/>
                </a:lnTo>
                <a:lnTo>
                  <a:pt x="11461" y="11315"/>
                </a:lnTo>
                <a:lnTo>
                  <a:pt x="11242" y="11534"/>
                </a:lnTo>
                <a:lnTo>
                  <a:pt x="10999" y="11728"/>
                </a:lnTo>
                <a:lnTo>
                  <a:pt x="10731" y="11899"/>
                </a:lnTo>
                <a:lnTo>
                  <a:pt x="10707" y="11801"/>
                </a:lnTo>
                <a:lnTo>
                  <a:pt x="10682" y="11680"/>
                </a:lnTo>
                <a:lnTo>
                  <a:pt x="10585" y="11485"/>
                </a:lnTo>
                <a:lnTo>
                  <a:pt x="10463" y="11315"/>
                </a:lnTo>
                <a:lnTo>
                  <a:pt x="10317" y="11144"/>
                </a:lnTo>
                <a:lnTo>
                  <a:pt x="10634" y="10901"/>
                </a:lnTo>
                <a:lnTo>
                  <a:pt x="10707" y="11217"/>
                </a:lnTo>
                <a:lnTo>
                  <a:pt x="10731" y="11485"/>
                </a:lnTo>
                <a:lnTo>
                  <a:pt x="10780" y="11607"/>
                </a:lnTo>
                <a:lnTo>
                  <a:pt x="10828" y="11704"/>
                </a:lnTo>
                <a:lnTo>
                  <a:pt x="10853" y="11753"/>
                </a:lnTo>
                <a:lnTo>
                  <a:pt x="10926" y="11753"/>
                </a:lnTo>
                <a:lnTo>
                  <a:pt x="10950" y="11704"/>
                </a:lnTo>
                <a:lnTo>
                  <a:pt x="10999" y="11607"/>
                </a:lnTo>
                <a:lnTo>
                  <a:pt x="10974" y="11485"/>
                </a:lnTo>
                <a:lnTo>
                  <a:pt x="10926" y="11242"/>
                </a:lnTo>
                <a:lnTo>
                  <a:pt x="10828" y="11023"/>
                </a:lnTo>
                <a:lnTo>
                  <a:pt x="10731" y="10828"/>
                </a:lnTo>
                <a:lnTo>
                  <a:pt x="10901" y="10633"/>
                </a:lnTo>
                <a:lnTo>
                  <a:pt x="11047" y="10414"/>
                </a:lnTo>
                <a:close/>
                <a:moveTo>
                  <a:pt x="7252" y="11290"/>
                </a:moveTo>
                <a:lnTo>
                  <a:pt x="7446" y="11363"/>
                </a:lnTo>
                <a:lnTo>
                  <a:pt x="7641" y="11461"/>
                </a:lnTo>
                <a:lnTo>
                  <a:pt x="7568" y="11534"/>
                </a:lnTo>
                <a:lnTo>
                  <a:pt x="7422" y="11753"/>
                </a:lnTo>
                <a:lnTo>
                  <a:pt x="7276" y="11947"/>
                </a:lnTo>
                <a:lnTo>
                  <a:pt x="7033" y="11826"/>
                </a:lnTo>
                <a:lnTo>
                  <a:pt x="6789" y="11680"/>
                </a:lnTo>
                <a:lnTo>
                  <a:pt x="6911" y="11607"/>
                </a:lnTo>
                <a:lnTo>
                  <a:pt x="7033" y="11509"/>
                </a:lnTo>
                <a:lnTo>
                  <a:pt x="7252" y="11290"/>
                </a:lnTo>
                <a:close/>
                <a:moveTo>
                  <a:pt x="7908" y="11534"/>
                </a:moveTo>
                <a:lnTo>
                  <a:pt x="8200" y="11582"/>
                </a:lnTo>
                <a:lnTo>
                  <a:pt x="8127" y="11923"/>
                </a:lnTo>
                <a:lnTo>
                  <a:pt x="8127" y="12093"/>
                </a:lnTo>
                <a:lnTo>
                  <a:pt x="8127" y="12264"/>
                </a:lnTo>
                <a:lnTo>
                  <a:pt x="7884" y="12191"/>
                </a:lnTo>
                <a:lnTo>
                  <a:pt x="7641" y="12118"/>
                </a:lnTo>
                <a:lnTo>
                  <a:pt x="7738" y="11947"/>
                </a:lnTo>
                <a:lnTo>
                  <a:pt x="7811" y="11753"/>
                </a:lnTo>
                <a:lnTo>
                  <a:pt x="7908" y="11534"/>
                </a:lnTo>
                <a:close/>
                <a:moveTo>
                  <a:pt x="10123" y="11266"/>
                </a:moveTo>
                <a:lnTo>
                  <a:pt x="10244" y="11631"/>
                </a:lnTo>
                <a:lnTo>
                  <a:pt x="10317" y="11850"/>
                </a:lnTo>
                <a:lnTo>
                  <a:pt x="10342" y="11972"/>
                </a:lnTo>
                <a:lnTo>
                  <a:pt x="10390" y="12069"/>
                </a:lnTo>
                <a:lnTo>
                  <a:pt x="10147" y="12191"/>
                </a:lnTo>
                <a:lnTo>
                  <a:pt x="9879" y="12264"/>
                </a:lnTo>
                <a:lnTo>
                  <a:pt x="9904" y="12093"/>
                </a:lnTo>
                <a:lnTo>
                  <a:pt x="9928" y="11923"/>
                </a:lnTo>
                <a:lnTo>
                  <a:pt x="9928" y="11655"/>
                </a:lnTo>
                <a:lnTo>
                  <a:pt x="9904" y="11388"/>
                </a:lnTo>
                <a:lnTo>
                  <a:pt x="10123" y="11266"/>
                </a:lnTo>
                <a:close/>
                <a:moveTo>
                  <a:pt x="8833" y="11631"/>
                </a:moveTo>
                <a:lnTo>
                  <a:pt x="8760" y="11850"/>
                </a:lnTo>
                <a:lnTo>
                  <a:pt x="8736" y="12045"/>
                </a:lnTo>
                <a:lnTo>
                  <a:pt x="8687" y="12337"/>
                </a:lnTo>
                <a:lnTo>
                  <a:pt x="8517" y="12337"/>
                </a:lnTo>
                <a:lnTo>
                  <a:pt x="8541" y="11972"/>
                </a:lnTo>
                <a:lnTo>
                  <a:pt x="8541" y="11801"/>
                </a:lnTo>
                <a:lnTo>
                  <a:pt x="8541" y="11631"/>
                </a:lnTo>
                <a:close/>
                <a:moveTo>
                  <a:pt x="9660" y="11485"/>
                </a:moveTo>
                <a:lnTo>
                  <a:pt x="9612" y="11801"/>
                </a:lnTo>
                <a:lnTo>
                  <a:pt x="9563" y="12069"/>
                </a:lnTo>
                <a:lnTo>
                  <a:pt x="9539" y="12191"/>
                </a:lnTo>
                <a:lnTo>
                  <a:pt x="9563" y="12312"/>
                </a:lnTo>
                <a:lnTo>
                  <a:pt x="9174" y="12361"/>
                </a:lnTo>
                <a:lnTo>
                  <a:pt x="9149" y="12361"/>
                </a:lnTo>
                <a:lnTo>
                  <a:pt x="9149" y="12166"/>
                </a:lnTo>
                <a:lnTo>
                  <a:pt x="9174" y="11874"/>
                </a:lnTo>
                <a:lnTo>
                  <a:pt x="9174" y="11582"/>
                </a:lnTo>
                <a:lnTo>
                  <a:pt x="9222" y="11582"/>
                </a:lnTo>
                <a:lnTo>
                  <a:pt x="9441" y="11534"/>
                </a:lnTo>
                <a:lnTo>
                  <a:pt x="9660" y="11485"/>
                </a:lnTo>
                <a:close/>
                <a:moveTo>
                  <a:pt x="8517" y="4258"/>
                </a:moveTo>
                <a:lnTo>
                  <a:pt x="8225" y="4307"/>
                </a:lnTo>
                <a:lnTo>
                  <a:pt x="7957" y="4404"/>
                </a:lnTo>
                <a:lnTo>
                  <a:pt x="7690" y="4429"/>
                </a:lnTo>
                <a:lnTo>
                  <a:pt x="7422" y="4502"/>
                </a:lnTo>
                <a:lnTo>
                  <a:pt x="7154" y="4623"/>
                </a:lnTo>
                <a:lnTo>
                  <a:pt x="6911" y="4745"/>
                </a:lnTo>
                <a:lnTo>
                  <a:pt x="6668" y="4915"/>
                </a:lnTo>
                <a:lnTo>
                  <a:pt x="6424" y="5110"/>
                </a:lnTo>
                <a:lnTo>
                  <a:pt x="6205" y="5329"/>
                </a:lnTo>
                <a:lnTo>
                  <a:pt x="6011" y="5548"/>
                </a:lnTo>
                <a:lnTo>
                  <a:pt x="5792" y="5791"/>
                </a:lnTo>
                <a:lnTo>
                  <a:pt x="5621" y="6035"/>
                </a:lnTo>
                <a:lnTo>
                  <a:pt x="5281" y="6546"/>
                </a:lnTo>
                <a:lnTo>
                  <a:pt x="5013" y="7057"/>
                </a:lnTo>
                <a:lnTo>
                  <a:pt x="4818" y="7543"/>
                </a:lnTo>
                <a:lnTo>
                  <a:pt x="4697" y="7932"/>
                </a:lnTo>
                <a:lnTo>
                  <a:pt x="4648" y="8297"/>
                </a:lnTo>
                <a:lnTo>
                  <a:pt x="4624" y="8662"/>
                </a:lnTo>
                <a:lnTo>
                  <a:pt x="4624" y="9027"/>
                </a:lnTo>
                <a:lnTo>
                  <a:pt x="4672" y="9392"/>
                </a:lnTo>
                <a:lnTo>
                  <a:pt x="4745" y="9757"/>
                </a:lnTo>
                <a:lnTo>
                  <a:pt x="4867" y="10098"/>
                </a:lnTo>
                <a:lnTo>
                  <a:pt x="5013" y="10414"/>
                </a:lnTo>
                <a:lnTo>
                  <a:pt x="5183" y="10731"/>
                </a:lnTo>
                <a:lnTo>
                  <a:pt x="5402" y="11047"/>
                </a:lnTo>
                <a:lnTo>
                  <a:pt x="5621" y="11315"/>
                </a:lnTo>
                <a:lnTo>
                  <a:pt x="5889" y="11582"/>
                </a:lnTo>
                <a:lnTo>
                  <a:pt x="6157" y="11826"/>
                </a:lnTo>
                <a:lnTo>
                  <a:pt x="6449" y="12069"/>
                </a:lnTo>
                <a:lnTo>
                  <a:pt x="6765" y="12264"/>
                </a:lnTo>
                <a:lnTo>
                  <a:pt x="7106" y="12434"/>
                </a:lnTo>
                <a:lnTo>
                  <a:pt x="7446" y="12580"/>
                </a:lnTo>
                <a:lnTo>
                  <a:pt x="7787" y="12677"/>
                </a:lnTo>
                <a:lnTo>
                  <a:pt x="8127" y="12775"/>
                </a:lnTo>
                <a:lnTo>
                  <a:pt x="8492" y="12823"/>
                </a:lnTo>
                <a:lnTo>
                  <a:pt x="8833" y="12848"/>
                </a:lnTo>
                <a:lnTo>
                  <a:pt x="9174" y="12872"/>
                </a:lnTo>
                <a:lnTo>
                  <a:pt x="9539" y="12823"/>
                </a:lnTo>
                <a:lnTo>
                  <a:pt x="9879" y="12775"/>
                </a:lnTo>
                <a:lnTo>
                  <a:pt x="10196" y="12702"/>
                </a:lnTo>
                <a:lnTo>
                  <a:pt x="10536" y="12580"/>
                </a:lnTo>
                <a:lnTo>
                  <a:pt x="10828" y="12434"/>
                </a:lnTo>
                <a:lnTo>
                  <a:pt x="11145" y="12264"/>
                </a:lnTo>
                <a:lnTo>
                  <a:pt x="11412" y="12045"/>
                </a:lnTo>
                <a:lnTo>
                  <a:pt x="11680" y="11826"/>
                </a:lnTo>
                <a:lnTo>
                  <a:pt x="11923" y="11558"/>
                </a:lnTo>
                <a:lnTo>
                  <a:pt x="12167" y="11266"/>
                </a:lnTo>
                <a:lnTo>
                  <a:pt x="12337" y="10974"/>
                </a:lnTo>
                <a:lnTo>
                  <a:pt x="12507" y="10658"/>
                </a:lnTo>
                <a:lnTo>
                  <a:pt x="12653" y="10317"/>
                </a:lnTo>
                <a:lnTo>
                  <a:pt x="12775" y="9976"/>
                </a:lnTo>
                <a:lnTo>
                  <a:pt x="12872" y="9611"/>
                </a:lnTo>
                <a:lnTo>
                  <a:pt x="12921" y="9246"/>
                </a:lnTo>
                <a:lnTo>
                  <a:pt x="12970" y="8881"/>
                </a:lnTo>
                <a:lnTo>
                  <a:pt x="12994" y="8516"/>
                </a:lnTo>
                <a:lnTo>
                  <a:pt x="12970" y="8151"/>
                </a:lnTo>
                <a:lnTo>
                  <a:pt x="12945" y="7786"/>
                </a:lnTo>
                <a:lnTo>
                  <a:pt x="12872" y="7446"/>
                </a:lnTo>
                <a:lnTo>
                  <a:pt x="12751" y="7105"/>
                </a:lnTo>
                <a:lnTo>
                  <a:pt x="12629" y="6765"/>
                </a:lnTo>
                <a:lnTo>
                  <a:pt x="12459" y="6448"/>
                </a:lnTo>
                <a:lnTo>
                  <a:pt x="12264" y="6156"/>
                </a:lnTo>
                <a:lnTo>
                  <a:pt x="12045" y="5864"/>
                </a:lnTo>
                <a:lnTo>
                  <a:pt x="11656" y="5499"/>
                </a:lnTo>
                <a:lnTo>
                  <a:pt x="11193" y="5134"/>
                </a:lnTo>
                <a:lnTo>
                  <a:pt x="10950" y="4964"/>
                </a:lnTo>
                <a:lnTo>
                  <a:pt x="10707" y="4818"/>
                </a:lnTo>
                <a:lnTo>
                  <a:pt x="10439" y="4672"/>
                </a:lnTo>
                <a:lnTo>
                  <a:pt x="10171" y="4550"/>
                </a:lnTo>
                <a:lnTo>
                  <a:pt x="9904" y="4453"/>
                </a:lnTo>
                <a:lnTo>
                  <a:pt x="9636" y="4356"/>
                </a:lnTo>
                <a:lnTo>
                  <a:pt x="9344" y="4307"/>
                </a:lnTo>
                <a:lnTo>
                  <a:pt x="9076" y="4258"/>
                </a:lnTo>
                <a:close/>
                <a:moveTo>
                  <a:pt x="7519" y="487"/>
                </a:moveTo>
                <a:lnTo>
                  <a:pt x="7787" y="511"/>
                </a:lnTo>
                <a:lnTo>
                  <a:pt x="8590" y="511"/>
                </a:lnTo>
                <a:lnTo>
                  <a:pt x="9271" y="560"/>
                </a:lnTo>
                <a:lnTo>
                  <a:pt x="9612" y="584"/>
                </a:lnTo>
                <a:lnTo>
                  <a:pt x="9952" y="584"/>
                </a:lnTo>
                <a:lnTo>
                  <a:pt x="9928" y="779"/>
                </a:lnTo>
                <a:lnTo>
                  <a:pt x="9952" y="949"/>
                </a:lnTo>
                <a:lnTo>
                  <a:pt x="9636" y="852"/>
                </a:lnTo>
                <a:lnTo>
                  <a:pt x="9466" y="827"/>
                </a:lnTo>
                <a:lnTo>
                  <a:pt x="9295" y="803"/>
                </a:lnTo>
                <a:lnTo>
                  <a:pt x="9149" y="803"/>
                </a:lnTo>
                <a:lnTo>
                  <a:pt x="9003" y="852"/>
                </a:lnTo>
                <a:lnTo>
                  <a:pt x="8857" y="900"/>
                </a:lnTo>
                <a:lnTo>
                  <a:pt x="8736" y="998"/>
                </a:lnTo>
                <a:lnTo>
                  <a:pt x="8711" y="1046"/>
                </a:lnTo>
                <a:lnTo>
                  <a:pt x="8711" y="1095"/>
                </a:lnTo>
                <a:lnTo>
                  <a:pt x="8760" y="1119"/>
                </a:lnTo>
                <a:lnTo>
                  <a:pt x="8784" y="1144"/>
                </a:lnTo>
                <a:lnTo>
                  <a:pt x="9125" y="1144"/>
                </a:lnTo>
                <a:lnTo>
                  <a:pt x="9417" y="1168"/>
                </a:lnTo>
                <a:lnTo>
                  <a:pt x="9709" y="1241"/>
                </a:lnTo>
                <a:lnTo>
                  <a:pt x="10001" y="1363"/>
                </a:lnTo>
                <a:lnTo>
                  <a:pt x="10025" y="1533"/>
                </a:lnTo>
                <a:lnTo>
                  <a:pt x="10025" y="1533"/>
                </a:lnTo>
                <a:lnTo>
                  <a:pt x="9782" y="1509"/>
                </a:lnTo>
                <a:lnTo>
                  <a:pt x="9076" y="1484"/>
                </a:lnTo>
                <a:lnTo>
                  <a:pt x="8833" y="1436"/>
                </a:lnTo>
                <a:lnTo>
                  <a:pt x="8711" y="1460"/>
                </a:lnTo>
                <a:lnTo>
                  <a:pt x="8590" y="1509"/>
                </a:lnTo>
                <a:lnTo>
                  <a:pt x="8541" y="1557"/>
                </a:lnTo>
                <a:lnTo>
                  <a:pt x="8541" y="1606"/>
                </a:lnTo>
                <a:lnTo>
                  <a:pt x="8614" y="1703"/>
                </a:lnTo>
                <a:lnTo>
                  <a:pt x="8687" y="1801"/>
                </a:lnTo>
                <a:lnTo>
                  <a:pt x="8809" y="1849"/>
                </a:lnTo>
                <a:lnTo>
                  <a:pt x="8930" y="1898"/>
                </a:lnTo>
                <a:lnTo>
                  <a:pt x="9174" y="1922"/>
                </a:lnTo>
                <a:lnTo>
                  <a:pt x="9417" y="1947"/>
                </a:lnTo>
                <a:lnTo>
                  <a:pt x="9733" y="1995"/>
                </a:lnTo>
                <a:lnTo>
                  <a:pt x="10098" y="2044"/>
                </a:lnTo>
                <a:lnTo>
                  <a:pt x="10147" y="2409"/>
                </a:lnTo>
                <a:lnTo>
                  <a:pt x="9952" y="2360"/>
                </a:lnTo>
                <a:lnTo>
                  <a:pt x="9782" y="2312"/>
                </a:lnTo>
                <a:lnTo>
                  <a:pt x="9417" y="2263"/>
                </a:lnTo>
                <a:lnTo>
                  <a:pt x="9149" y="2214"/>
                </a:lnTo>
                <a:lnTo>
                  <a:pt x="8882" y="2214"/>
                </a:lnTo>
                <a:lnTo>
                  <a:pt x="8833" y="2239"/>
                </a:lnTo>
                <a:lnTo>
                  <a:pt x="8809" y="2263"/>
                </a:lnTo>
                <a:lnTo>
                  <a:pt x="8809" y="2312"/>
                </a:lnTo>
                <a:lnTo>
                  <a:pt x="8809" y="2336"/>
                </a:lnTo>
                <a:lnTo>
                  <a:pt x="8882" y="2458"/>
                </a:lnTo>
                <a:lnTo>
                  <a:pt x="8979" y="2555"/>
                </a:lnTo>
                <a:lnTo>
                  <a:pt x="9101" y="2628"/>
                </a:lnTo>
                <a:lnTo>
                  <a:pt x="9247" y="2652"/>
                </a:lnTo>
                <a:lnTo>
                  <a:pt x="9636" y="2750"/>
                </a:lnTo>
                <a:lnTo>
                  <a:pt x="10025" y="2798"/>
                </a:lnTo>
                <a:lnTo>
                  <a:pt x="10171" y="2798"/>
                </a:lnTo>
                <a:lnTo>
                  <a:pt x="10220" y="2750"/>
                </a:lnTo>
                <a:lnTo>
                  <a:pt x="10244" y="2725"/>
                </a:lnTo>
                <a:lnTo>
                  <a:pt x="10317" y="2871"/>
                </a:lnTo>
                <a:lnTo>
                  <a:pt x="10366" y="2944"/>
                </a:lnTo>
                <a:lnTo>
                  <a:pt x="10439" y="2993"/>
                </a:lnTo>
                <a:lnTo>
                  <a:pt x="10585" y="2993"/>
                </a:lnTo>
                <a:lnTo>
                  <a:pt x="10877" y="3066"/>
                </a:lnTo>
                <a:lnTo>
                  <a:pt x="11145" y="3188"/>
                </a:lnTo>
                <a:lnTo>
                  <a:pt x="11388" y="3334"/>
                </a:lnTo>
                <a:lnTo>
                  <a:pt x="11631" y="3504"/>
                </a:lnTo>
                <a:lnTo>
                  <a:pt x="11704" y="3528"/>
                </a:lnTo>
                <a:lnTo>
                  <a:pt x="11753" y="3553"/>
                </a:lnTo>
                <a:lnTo>
                  <a:pt x="11875" y="3553"/>
                </a:lnTo>
                <a:lnTo>
                  <a:pt x="11972" y="3480"/>
                </a:lnTo>
                <a:lnTo>
                  <a:pt x="12021" y="3382"/>
                </a:lnTo>
                <a:lnTo>
                  <a:pt x="12167" y="3309"/>
                </a:lnTo>
                <a:lnTo>
                  <a:pt x="12288" y="3212"/>
                </a:lnTo>
                <a:lnTo>
                  <a:pt x="12532" y="3017"/>
                </a:lnTo>
                <a:lnTo>
                  <a:pt x="13043" y="2652"/>
                </a:lnTo>
                <a:lnTo>
                  <a:pt x="13335" y="2458"/>
                </a:lnTo>
                <a:lnTo>
                  <a:pt x="13602" y="2336"/>
                </a:lnTo>
                <a:lnTo>
                  <a:pt x="13675" y="2287"/>
                </a:lnTo>
                <a:lnTo>
                  <a:pt x="13724" y="2239"/>
                </a:lnTo>
                <a:lnTo>
                  <a:pt x="13846" y="2312"/>
                </a:lnTo>
                <a:lnTo>
                  <a:pt x="14162" y="2555"/>
                </a:lnTo>
                <a:lnTo>
                  <a:pt x="14454" y="2823"/>
                </a:lnTo>
                <a:lnTo>
                  <a:pt x="14722" y="3090"/>
                </a:lnTo>
                <a:lnTo>
                  <a:pt x="14989" y="3358"/>
                </a:lnTo>
                <a:lnTo>
                  <a:pt x="15087" y="3504"/>
                </a:lnTo>
                <a:lnTo>
                  <a:pt x="15208" y="3626"/>
                </a:lnTo>
                <a:lnTo>
                  <a:pt x="14989" y="3869"/>
                </a:lnTo>
                <a:lnTo>
                  <a:pt x="14892" y="3747"/>
                </a:lnTo>
                <a:lnTo>
                  <a:pt x="14746" y="3626"/>
                </a:lnTo>
                <a:lnTo>
                  <a:pt x="14478" y="3431"/>
                </a:lnTo>
                <a:lnTo>
                  <a:pt x="14381" y="3334"/>
                </a:lnTo>
                <a:lnTo>
                  <a:pt x="14235" y="3261"/>
                </a:lnTo>
                <a:lnTo>
                  <a:pt x="14113" y="3212"/>
                </a:lnTo>
                <a:lnTo>
                  <a:pt x="13919" y="3212"/>
                </a:lnTo>
                <a:lnTo>
                  <a:pt x="13894" y="3261"/>
                </a:lnTo>
                <a:lnTo>
                  <a:pt x="13870" y="3309"/>
                </a:lnTo>
                <a:lnTo>
                  <a:pt x="13894" y="3358"/>
                </a:lnTo>
                <a:lnTo>
                  <a:pt x="13967" y="3455"/>
                </a:lnTo>
                <a:lnTo>
                  <a:pt x="14040" y="3553"/>
                </a:lnTo>
                <a:lnTo>
                  <a:pt x="14259" y="3723"/>
                </a:lnTo>
                <a:lnTo>
                  <a:pt x="14503" y="3966"/>
                </a:lnTo>
                <a:lnTo>
                  <a:pt x="14624" y="4064"/>
                </a:lnTo>
                <a:lnTo>
                  <a:pt x="14770" y="4161"/>
                </a:lnTo>
                <a:lnTo>
                  <a:pt x="14600" y="4429"/>
                </a:lnTo>
                <a:lnTo>
                  <a:pt x="14454" y="4283"/>
                </a:lnTo>
                <a:lnTo>
                  <a:pt x="14332" y="4137"/>
                </a:lnTo>
                <a:lnTo>
                  <a:pt x="14235" y="4015"/>
                </a:lnTo>
                <a:lnTo>
                  <a:pt x="14138" y="3893"/>
                </a:lnTo>
                <a:lnTo>
                  <a:pt x="14016" y="3820"/>
                </a:lnTo>
                <a:lnTo>
                  <a:pt x="13894" y="3747"/>
                </a:lnTo>
                <a:lnTo>
                  <a:pt x="13846" y="3747"/>
                </a:lnTo>
                <a:lnTo>
                  <a:pt x="13821" y="3772"/>
                </a:lnTo>
                <a:lnTo>
                  <a:pt x="13797" y="3820"/>
                </a:lnTo>
                <a:lnTo>
                  <a:pt x="13797" y="3845"/>
                </a:lnTo>
                <a:lnTo>
                  <a:pt x="13821" y="3991"/>
                </a:lnTo>
                <a:lnTo>
                  <a:pt x="13894" y="4137"/>
                </a:lnTo>
                <a:lnTo>
                  <a:pt x="14040" y="4429"/>
                </a:lnTo>
                <a:lnTo>
                  <a:pt x="14186" y="4623"/>
                </a:lnTo>
                <a:lnTo>
                  <a:pt x="14332" y="4794"/>
                </a:lnTo>
                <a:lnTo>
                  <a:pt x="14235" y="4964"/>
                </a:lnTo>
                <a:lnTo>
                  <a:pt x="14089" y="5159"/>
                </a:lnTo>
                <a:lnTo>
                  <a:pt x="13967" y="4964"/>
                </a:lnTo>
                <a:lnTo>
                  <a:pt x="13821" y="4769"/>
                </a:lnTo>
                <a:lnTo>
                  <a:pt x="13675" y="4599"/>
                </a:lnTo>
                <a:lnTo>
                  <a:pt x="13554" y="4380"/>
                </a:lnTo>
                <a:lnTo>
                  <a:pt x="13505" y="4331"/>
                </a:lnTo>
                <a:lnTo>
                  <a:pt x="13432" y="4307"/>
                </a:lnTo>
                <a:lnTo>
                  <a:pt x="13359" y="4307"/>
                </a:lnTo>
                <a:lnTo>
                  <a:pt x="13335" y="4356"/>
                </a:lnTo>
                <a:lnTo>
                  <a:pt x="13310" y="4380"/>
                </a:lnTo>
                <a:lnTo>
                  <a:pt x="13310" y="4526"/>
                </a:lnTo>
                <a:lnTo>
                  <a:pt x="13335" y="4648"/>
                </a:lnTo>
                <a:lnTo>
                  <a:pt x="13383" y="4769"/>
                </a:lnTo>
                <a:lnTo>
                  <a:pt x="13456" y="4891"/>
                </a:lnTo>
                <a:lnTo>
                  <a:pt x="13846" y="5548"/>
                </a:lnTo>
                <a:lnTo>
                  <a:pt x="13919" y="5597"/>
                </a:lnTo>
                <a:lnTo>
                  <a:pt x="13992" y="5621"/>
                </a:lnTo>
                <a:lnTo>
                  <a:pt x="14016" y="5645"/>
                </a:lnTo>
                <a:lnTo>
                  <a:pt x="14065" y="5670"/>
                </a:lnTo>
                <a:lnTo>
                  <a:pt x="14186" y="5986"/>
                </a:lnTo>
                <a:lnTo>
                  <a:pt x="14259" y="6302"/>
                </a:lnTo>
                <a:lnTo>
                  <a:pt x="14284" y="6497"/>
                </a:lnTo>
                <a:lnTo>
                  <a:pt x="14284" y="6692"/>
                </a:lnTo>
                <a:lnTo>
                  <a:pt x="14308" y="6886"/>
                </a:lnTo>
                <a:lnTo>
                  <a:pt x="14332" y="7081"/>
                </a:lnTo>
                <a:lnTo>
                  <a:pt x="14381" y="7154"/>
                </a:lnTo>
                <a:lnTo>
                  <a:pt x="14454" y="7203"/>
                </a:lnTo>
                <a:lnTo>
                  <a:pt x="14527" y="7227"/>
                </a:lnTo>
                <a:lnTo>
                  <a:pt x="14624" y="7227"/>
                </a:lnTo>
                <a:lnTo>
                  <a:pt x="14722" y="7276"/>
                </a:lnTo>
                <a:lnTo>
                  <a:pt x="14843" y="7300"/>
                </a:lnTo>
                <a:lnTo>
                  <a:pt x="15111" y="7348"/>
                </a:lnTo>
                <a:lnTo>
                  <a:pt x="15598" y="7373"/>
                </a:lnTo>
                <a:lnTo>
                  <a:pt x="15962" y="7446"/>
                </a:lnTo>
                <a:lnTo>
                  <a:pt x="16352" y="7519"/>
                </a:lnTo>
                <a:lnTo>
                  <a:pt x="16571" y="7592"/>
                </a:lnTo>
                <a:lnTo>
                  <a:pt x="16692" y="7640"/>
                </a:lnTo>
                <a:lnTo>
                  <a:pt x="16814" y="7640"/>
                </a:lnTo>
                <a:lnTo>
                  <a:pt x="16765" y="7957"/>
                </a:lnTo>
                <a:lnTo>
                  <a:pt x="16765" y="8249"/>
                </a:lnTo>
                <a:lnTo>
                  <a:pt x="16765" y="8857"/>
                </a:lnTo>
                <a:lnTo>
                  <a:pt x="16765" y="9344"/>
                </a:lnTo>
                <a:lnTo>
                  <a:pt x="16765" y="9587"/>
                </a:lnTo>
                <a:lnTo>
                  <a:pt x="16790" y="9855"/>
                </a:lnTo>
                <a:lnTo>
                  <a:pt x="16522" y="9855"/>
                </a:lnTo>
                <a:lnTo>
                  <a:pt x="16571" y="9757"/>
                </a:lnTo>
                <a:lnTo>
                  <a:pt x="16546" y="9636"/>
                </a:lnTo>
                <a:lnTo>
                  <a:pt x="16522" y="9417"/>
                </a:lnTo>
                <a:lnTo>
                  <a:pt x="16473" y="9125"/>
                </a:lnTo>
                <a:lnTo>
                  <a:pt x="16449" y="9003"/>
                </a:lnTo>
                <a:lnTo>
                  <a:pt x="16400" y="8857"/>
                </a:lnTo>
                <a:lnTo>
                  <a:pt x="16376" y="8833"/>
                </a:lnTo>
                <a:lnTo>
                  <a:pt x="16327" y="8808"/>
                </a:lnTo>
                <a:lnTo>
                  <a:pt x="16279" y="8833"/>
                </a:lnTo>
                <a:lnTo>
                  <a:pt x="16254" y="8857"/>
                </a:lnTo>
                <a:lnTo>
                  <a:pt x="16206" y="9003"/>
                </a:lnTo>
                <a:lnTo>
                  <a:pt x="16181" y="9125"/>
                </a:lnTo>
                <a:lnTo>
                  <a:pt x="16133" y="9417"/>
                </a:lnTo>
                <a:lnTo>
                  <a:pt x="16133" y="9660"/>
                </a:lnTo>
                <a:lnTo>
                  <a:pt x="16157" y="9782"/>
                </a:lnTo>
                <a:lnTo>
                  <a:pt x="16206" y="9903"/>
                </a:lnTo>
                <a:lnTo>
                  <a:pt x="15768" y="9928"/>
                </a:lnTo>
                <a:lnTo>
                  <a:pt x="15671" y="9928"/>
                </a:lnTo>
                <a:lnTo>
                  <a:pt x="15719" y="9806"/>
                </a:lnTo>
                <a:lnTo>
                  <a:pt x="15768" y="9538"/>
                </a:lnTo>
                <a:lnTo>
                  <a:pt x="15841" y="9246"/>
                </a:lnTo>
                <a:lnTo>
                  <a:pt x="15865" y="8954"/>
                </a:lnTo>
                <a:lnTo>
                  <a:pt x="15841" y="8906"/>
                </a:lnTo>
                <a:lnTo>
                  <a:pt x="15817" y="8881"/>
                </a:lnTo>
                <a:lnTo>
                  <a:pt x="15744" y="8808"/>
                </a:lnTo>
                <a:lnTo>
                  <a:pt x="15671" y="8808"/>
                </a:lnTo>
                <a:lnTo>
                  <a:pt x="15622" y="8857"/>
                </a:lnTo>
                <a:lnTo>
                  <a:pt x="15573" y="8930"/>
                </a:lnTo>
                <a:lnTo>
                  <a:pt x="15427" y="9441"/>
                </a:lnTo>
                <a:lnTo>
                  <a:pt x="15330" y="9709"/>
                </a:lnTo>
                <a:lnTo>
                  <a:pt x="15330" y="9830"/>
                </a:lnTo>
                <a:lnTo>
                  <a:pt x="15330" y="9903"/>
                </a:lnTo>
                <a:lnTo>
                  <a:pt x="15354" y="9928"/>
                </a:lnTo>
                <a:lnTo>
                  <a:pt x="15135" y="9952"/>
                </a:lnTo>
                <a:lnTo>
                  <a:pt x="14916" y="9976"/>
                </a:lnTo>
                <a:lnTo>
                  <a:pt x="14965" y="9636"/>
                </a:lnTo>
                <a:lnTo>
                  <a:pt x="14989" y="9344"/>
                </a:lnTo>
                <a:lnTo>
                  <a:pt x="14989" y="9173"/>
                </a:lnTo>
                <a:lnTo>
                  <a:pt x="14941" y="9027"/>
                </a:lnTo>
                <a:lnTo>
                  <a:pt x="14916" y="8979"/>
                </a:lnTo>
                <a:lnTo>
                  <a:pt x="14868" y="8954"/>
                </a:lnTo>
                <a:lnTo>
                  <a:pt x="14819" y="8954"/>
                </a:lnTo>
                <a:lnTo>
                  <a:pt x="14770" y="8979"/>
                </a:lnTo>
                <a:lnTo>
                  <a:pt x="14697" y="9100"/>
                </a:lnTo>
                <a:lnTo>
                  <a:pt x="14649" y="9198"/>
                </a:lnTo>
                <a:lnTo>
                  <a:pt x="14600" y="9465"/>
                </a:lnTo>
                <a:lnTo>
                  <a:pt x="14405" y="10171"/>
                </a:lnTo>
                <a:lnTo>
                  <a:pt x="14405" y="10244"/>
                </a:lnTo>
                <a:lnTo>
                  <a:pt x="14430" y="10317"/>
                </a:lnTo>
                <a:lnTo>
                  <a:pt x="14284" y="10585"/>
                </a:lnTo>
                <a:lnTo>
                  <a:pt x="14162" y="10877"/>
                </a:lnTo>
                <a:lnTo>
                  <a:pt x="14065" y="11047"/>
                </a:lnTo>
                <a:lnTo>
                  <a:pt x="13943" y="11193"/>
                </a:lnTo>
                <a:lnTo>
                  <a:pt x="13724" y="11461"/>
                </a:lnTo>
                <a:lnTo>
                  <a:pt x="13675" y="11558"/>
                </a:lnTo>
                <a:lnTo>
                  <a:pt x="13675" y="11631"/>
                </a:lnTo>
                <a:lnTo>
                  <a:pt x="13675" y="11704"/>
                </a:lnTo>
                <a:lnTo>
                  <a:pt x="13724" y="11753"/>
                </a:lnTo>
                <a:lnTo>
                  <a:pt x="13773" y="11801"/>
                </a:lnTo>
                <a:lnTo>
                  <a:pt x="13846" y="11826"/>
                </a:lnTo>
                <a:lnTo>
                  <a:pt x="13919" y="11826"/>
                </a:lnTo>
                <a:lnTo>
                  <a:pt x="13992" y="11777"/>
                </a:lnTo>
                <a:lnTo>
                  <a:pt x="14113" y="11972"/>
                </a:lnTo>
                <a:lnTo>
                  <a:pt x="14259" y="12142"/>
                </a:lnTo>
                <a:lnTo>
                  <a:pt x="14551" y="12507"/>
                </a:lnTo>
                <a:lnTo>
                  <a:pt x="14868" y="12945"/>
                </a:lnTo>
                <a:lnTo>
                  <a:pt x="15135" y="13407"/>
                </a:lnTo>
                <a:lnTo>
                  <a:pt x="14941" y="13651"/>
                </a:lnTo>
                <a:lnTo>
                  <a:pt x="14722" y="13894"/>
                </a:lnTo>
                <a:lnTo>
                  <a:pt x="14284" y="14332"/>
                </a:lnTo>
                <a:lnTo>
                  <a:pt x="13943" y="14673"/>
                </a:lnTo>
                <a:lnTo>
                  <a:pt x="13773" y="14843"/>
                </a:lnTo>
                <a:lnTo>
                  <a:pt x="13627" y="15038"/>
                </a:lnTo>
                <a:lnTo>
                  <a:pt x="13383" y="14867"/>
                </a:lnTo>
                <a:lnTo>
                  <a:pt x="13578" y="14794"/>
                </a:lnTo>
                <a:lnTo>
                  <a:pt x="13748" y="14673"/>
                </a:lnTo>
                <a:lnTo>
                  <a:pt x="14040" y="14478"/>
                </a:lnTo>
                <a:lnTo>
                  <a:pt x="14113" y="14429"/>
                </a:lnTo>
                <a:lnTo>
                  <a:pt x="14138" y="14356"/>
                </a:lnTo>
                <a:lnTo>
                  <a:pt x="14138" y="14283"/>
                </a:lnTo>
                <a:lnTo>
                  <a:pt x="14113" y="14235"/>
                </a:lnTo>
                <a:lnTo>
                  <a:pt x="14065" y="14186"/>
                </a:lnTo>
                <a:lnTo>
                  <a:pt x="14016" y="14162"/>
                </a:lnTo>
                <a:lnTo>
                  <a:pt x="13943" y="14137"/>
                </a:lnTo>
                <a:lnTo>
                  <a:pt x="13870" y="14162"/>
                </a:lnTo>
                <a:lnTo>
                  <a:pt x="13602" y="14308"/>
                </a:lnTo>
                <a:lnTo>
                  <a:pt x="13335" y="14478"/>
                </a:lnTo>
                <a:lnTo>
                  <a:pt x="13043" y="14624"/>
                </a:lnTo>
                <a:lnTo>
                  <a:pt x="12897" y="14527"/>
                </a:lnTo>
                <a:lnTo>
                  <a:pt x="12945" y="14502"/>
                </a:lnTo>
                <a:lnTo>
                  <a:pt x="13213" y="14332"/>
                </a:lnTo>
                <a:lnTo>
                  <a:pt x="13310" y="14210"/>
                </a:lnTo>
                <a:lnTo>
                  <a:pt x="13383" y="14113"/>
                </a:lnTo>
                <a:lnTo>
                  <a:pt x="13408" y="14040"/>
                </a:lnTo>
                <a:lnTo>
                  <a:pt x="13408" y="13967"/>
                </a:lnTo>
                <a:lnTo>
                  <a:pt x="13383" y="13918"/>
                </a:lnTo>
                <a:lnTo>
                  <a:pt x="13359" y="13845"/>
                </a:lnTo>
                <a:lnTo>
                  <a:pt x="13310" y="13821"/>
                </a:lnTo>
                <a:lnTo>
                  <a:pt x="13237" y="13797"/>
                </a:lnTo>
                <a:lnTo>
                  <a:pt x="13189" y="13797"/>
                </a:lnTo>
                <a:lnTo>
                  <a:pt x="13116" y="13821"/>
                </a:lnTo>
                <a:lnTo>
                  <a:pt x="13018" y="13894"/>
                </a:lnTo>
                <a:lnTo>
                  <a:pt x="12921" y="13991"/>
                </a:lnTo>
                <a:lnTo>
                  <a:pt x="12799" y="14089"/>
                </a:lnTo>
                <a:lnTo>
                  <a:pt x="12702" y="14162"/>
                </a:lnTo>
                <a:lnTo>
                  <a:pt x="12556" y="14283"/>
                </a:lnTo>
                <a:lnTo>
                  <a:pt x="12264" y="14040"/>
                </a:lnTo>
                <a:lnTo>
                  <a:pt x="12532" y="13870"/>
                </a:lnTo>
                <a:lnTo>
                  <a:pt x="12653" y="13797"/>
                </a:lnTo>
                <a:lnTo>
                  <a:pt x="12799" y="13699"/>
                </a:lnTo>
                <a:lnTo>
                  <a:pt x="12848" y="13651"/>
                </a:lnTo>
                <a:lnTo>
                  <a:pt x="12897" y="13578"/>
                </a:lnTo>
                <a:lnTo>
                  <a:pt x="12921" y="13505"/>
                </a:lnTo>
                <a:lnTo>
                  <a:pt x="12897" y="13432"/>
                </a:lnTo>
                <a:lnTo>
                  <a:pt x="12872" y="13359"/>
                </a:lnTo>
                <a:lnTo>
                  <a:pt x="12824" y="13334"/>
                </a:lnTo>
                <a:lnTo>
                  <a:pt x="12702" y="13334"/>
                </a:lnTo>
                <a:lnTo>
                  <a:pt x="12556" y="13407"/>
                </a:lnTo>
                <a:lnTo>
                  <a:pt x="12459" y="13480"/>
                </a:lnTo>
                <a:lnTo>
                  <a:pt x="12167" y="13651"/>
                </a:lnTo>
                <a:lnTo>
                  <a:pt x="11899" y="13821"/>
                </a:lnTo>
                <a:lnTo>
                  <a:pt x="11777" y="13797"/>
                </a:lnTo>
                <a:lnTo>
                  <a:pt x="11680" y="13772"/>
                </a:lnTo>
                <a:lnTo>
                  <a:pt x="11607" y="13797"/>
                </a:lnTo>
                <a:lnTo>
                  <a:pt x="11558" y="13845"/>
                </a:lnTo>
                <a:lnTo>
                  <a:pt x="11510" y="13821"/>
                </a:lnTo>
                <a:lnTo>
                  <a:pt x="11437" y="13845"/>
                </a:lnTo>
                <a:lnTo>
                  <a:pt x="11388" y="13845"/>
                </a:lnTo>
                <a:lnTo>
                  <a:pt x="11266" y="13918"/>
                </a:lnTo>
                <a:lnTo>
                  <a:pt x="11120" y="14016"/>
                </a:lnTo>
                <a:lnTo>
                  <a:pt x="10974" y="14064"/>
                </a:lnTo>
                <a:lnTo>
                  <a:pt x="10682" y="14137"/>
                </a:lnTo>
                <a:lnTo>
                  <a:pt x="10536" y="14186"/>
                </a:lnTo>
                <a:lnTo>
                  <a:pt x="10415" y="14283"/>
                </a:lnTo>
                <a:lnTo>
                  <a:pt x="10269" y="14283"/>
                </a:lnTo>
                <a:lnTo>
                  <a:pt x="10220" y="14332"/>
                </a:lnTo>
                <a:lnTo>
                  <a:pt x="10171" y="14405"/>
                </a:lnTo>
                <a:lnTo>
                  <a:pt x="10171" y="14429"/>
                </a:lnTo>
                <a:lnTo>
                  <a:pt x="10123" y="14429"/>
                </a:lnTo>
                <a:lnTo>
                  <a:pt x="10001" y="14478"/>
                </a:lnTo>
                <a:lnTo>
                  <a:pt x="9879" y="14527"/>
                </a:lnTo>
                <a:lnTo>
                  <a:pt x="9636" y="14648"/>
                </a:lnTo>
                <a:lnTo>
                  <a:pt x="9514" y="14697"/>
                </a:lnTo>
                <a:lnTo>
                  <a:pt x="9393" y="14721"/>
                </a:lnTo>
                <a:lnTo>
                  <a:pt x="9271" y="14746"/>
                </a:lnTo>
                <a:lnTo>
                  <a:pt x="9149" y="14794"/>
                </a:lnTo>
                <a:lnTo>
                  <a:pt x="9101" y="14867"/>
                </a:lnTo>
                <a:lnTo>
                  <a:pt x="9101" y="14892"/>
                </a:lnTo>
                <a:lnTo>
                  <a:pt x="9125" y="14940"/>
                </a:lnTo>
                <a:lnTo>
                  <a:pt x="9198" y="15013"/>
                </a:lnTo>
                <a:lnTo>
                  <a:pt x="9295" y="15062"/>
                </a:lnTo>
                <a:lnTo>
                  <a:pt x="9417" y="15086"/>
                </a:lnTo>
                <a:lnTo>
                  <a:pt x="9539" y="15062"/>
                </a:lnTo>
                <a:lnTo>
                  <a:pt x="9685" y="15038"/>
                </a:lnTo>
                <a:lnTo>
                  <a:pt x="9831" y="14989"/>
                </a:lnTo>
                <a:lnTo>
                  <a:pt x="10098" y="14843"/>
                </a:lnTo>
                <a:lnTo>
                  <a:pt x="10074" y="14989"/>
                </a:lnTo>
                <a:lnTo>
                  <a:pt x="9879" y="15086"/>
                </a:lnTo>
                <a:lnTo>
                  <a:pt x="9660" y="15208"/>
                </a:lnTo>
                <a:lnTo>
                  <a:pt x="9417" y="15281"/>
                </a:lnTo>
                <a:lnTo>
                  <a:pt x="9295" y="15330"/>
                </a:lnTo>
                <a:lnTo>
                  <a:pt x="9198" y="15403"/>
                </a:lnTo>
                <a:lnTo>
                  <a:pt x="9174" y="15476"/>
                </a:lnTo>
                <a:lnTo>
                  <a:pt x="9198" y="15500"/>
                </a:lnTo>
                <a:lnTo>
                  <a:pt x="9198" y="15548"/>
                </a:lnTo>
                <a:lnTo>
                  <a:pt x="9271" y="15597"/>
                </a:lnTo>
                <a:lnTo>
                  <a:pt x="9344" y="15621"/>
                </a:lnTo>
                <a:lnTo>
                  <a:pt x="9417" y="15646"/>
                </a:lnTo>
                <a:lnTo>
                  <a:pt x="9514" y="15621"/>
                </a:lnTo>
                <a:lnTo>
                  <a:pt x="9685" y="15597"/>
                </a:lnTo>
                <a:lnTo>
                  <a:pt x="9831" y="15548"/>
                </a:lnTo>
                <a:lnTo>
                  <a:pt x="10001" y="15476"/>
                </a:lnTo>
                <a:lnTo>
                  <a:pt x="9977" y="15767"/>
                </a:lnTo>
                <a:lnTo>
                  <a:pt x="9952" y="15792"/>
                </a:lnTo>
                <a:lnTo>
                  <a:pt x="9904" y="15816"/>
                </a:lnTo>
                <a:lnTo>
                  <a:pt x="9636" y="15913"/>
                </a:lnTo>
                <a:lnTo>
                  <a:pt x="9368" y="15986"/>
                </a:lnTo>
                <a:lnTo>
                  <a:pt x="9198" y="16011"/>
                </a:lnTo>
                <a:lnTo>
                  <a:pt x="9125" y="16059"/>
                </a:lnTo>
                <a:lnTo>
                  <a:pt x="9101" y="16084"/>
                </a:lnTo>
                <a:lnTo>
                  <a:pt x="9076" y="16108"/>
                </a:lnTo>
                <a:lnTo>
                  <a:pt x="9076" y="16181"/>
                </a:lnTo>
                <a:lnTo>
                  <a:pt x="9101" y="16205"/>
                </a:lnTo>
                <a:lnTo>
                  <a:pt x="9198" y="16254"/>
                </a:lnTo>
                <a:lnTo>
                  <a:pt x="9295" y="16303"/>
                </a:lnTo>
                <a:lnTo>
                  <a:pt x="9636" y="16303"/>
                </a:lnTo>
                <a:lnTo>
                  <a:pt x="9855" y="16230"/>
                </a:lnTo>
                <a:lnTo>
                  <a:pt x="9831" y="16424"/>
                </a:lnTo>
                <a:lnTo>
                  <a:pt x="9831" y="16643"/>
                </a:lnTo>
                <a:lnTo>
                  <a:pt x="9271" y="16668"/>
                </a:lnTo>
                <a:lnTo>
                  <a:pt x="8711" y="16692"/>
                </a:lnTo>
                <a:lnTo>
                  <a:pt x="7981" y="16692"/>
                </a:lnTo>
                <a:lnTo>
                  <a:pt x="7738" y="16716"/>
                </a:lnTo>
                <a:lnTo>
                  <a:pt x="7763" y="16595"/>
                </a:lnTo>
                <a:lnTo>
                  <a:pt x="7763" y="16449"/>
                </a:lnTo>
                <a:lnTo>
                  <a:pt x="7738" y="16181"/>
                </a:lnTo>
                <a:lnTo>
                  <a:pt x="7641" y="15694"/>
                </a:lnTo>
                <a:lnTo>
                  <a:pt x="7592" y="15330"/>
                </a:lnTo>
                <a:lnTo>
                  <a:pt x="7519" y="14892"/>
                </a:lnTo>
                <a:lnTo>
                  <a:pt x="7471" y="14673"/>
                </a:lnTo>
                <a:lnTo>
                  <a:pt x="7373" y="14502"/>
                </a:lnTo>
                <a:lnTo>
                  <a:pt x="7276" y="14356"/>
                </a:lnTo>
                <a:lnTo>
                  <a:pt x="7203" y="14308"/>
                </a:lnTo>
                <a:lnTo>
                  <a:pt x="7130" y="14259"/>
                </a:lnTo>
                <a:lnTo>
                  <a:pt x="7033" y="14259"/>
                </a:lnTo>
                <a:lnTo>
                  <a:pt x="6960" y="14283"/>
                </a:lnTo>
                <a:lnTo>
                  <a:pt x="6716" y="14210"/>
                </a:lnTo>
                <a:lnTo>
                  <a:pt x="6497" y="14137"/>
                </a:lnTo>
                <a:lnTo>
                  <a:pt x="6327" y="14064"/>
                </a:lnTo>
                <a:lnTo>
                  <a:pt x="6157" y="13991"/>
                </a:lnTo>
                <a:lnTo>
                  <a:pt x="5986" y="13918"/>
                </a:lnTo>
                <a:lnTo>
                  <a:pt x="5816" y="13845"/>
                </a:lnTo>
                <a:lnTo>
                  <a:pt x="5743" y="13772"/>
                </a:lnTo>
                <a:lnTo>
                  <a:pt x="5646" y="13724"/>
                </a:lnTo>
                <a:lnTo>
                  <a:pt x="5597" y="13699"/>
                </a:lnTo>
                <a:lnTo>
                  <a:pt x="5548" y="13724"/>
                </a:lnTo>
                <a:lnTo>
                  <a:pt x="5500" y="13748"/>
                </a:lnTo>
                <a:lnTo>
                  <a:pt x="5427" y="13772"/>
                </a:lnTo>
                <a:lnTo>
                  <a:pt x="5062" y="13602"/>
                </a:lnTo>
                <a:lnTo>
                  <a:pt x="4843" y="13505"/>
                </a:lnTo>
                <a:lnTo>
                  <a:pt x="4721" y="13480"/>
                </a:lnTo>
                <a:lnTo>
                  <a:pt x="4648" y="13480"/>
                </a:lnTo>
                <a:lnTo>
                  <a:pt x="4599" y="13505"/>
                </a:lnTo>
                <a:lnTo>
                  <a:pt x="4551" y="13529"/>
                </a:lnTo>
                <a:lnTo>
                  <a:pt x="4526" y="13602"/>
                </a:lnTo>
                <a:lnTo>
                  <a:pt x="4551" y="13651"/>
                </a:lnTo>
                <a:lnTo>
                  <a:pt x="4575" y="13724"/>
                </a:lnTo>
                <a:lnTo>
                  <a:pt x="4672" y="13821"/>
                </a:lnTo>
                <a:lnTo>
                  <a:pt x="4916" y="13967"/>
                </a:lnTo>
                <a:lnTo>
                  <a:pt x="5135" y="14113"/>
                </a:lnTo>
                <a:lnTo>
                  <a:pt x="4989" y="14283"/>
                </a:lnTo>
                <a:lnTo>
                  <a:pt x="4940" y="14210"/>
                </a:lnTo>
                <a:lnTo>
                  <a:pt x="4891" y="14137"/>
                </a:lnTo>
                <a:lnTo>
                  <a:pt x="4843" y="14113"/>
                </a:lnTo>
                <a:lnTo>
                  <a:pt x="4794" y="14113"/>
                </a:lnTo>
                <a:lnTo>
                  <a:pt x="4672" y="14089"/>
                </a:lnTo>
                <a:lnTo>
                  <a:pt x="4526" y="14064"/>
                </a:lnTo>
                <a:lnTo>
                  <a:pt x="4380" y="13991"/>
                </a:lnTo>
                <a:lnTo>
                  <a:pt x="4259" y="13918"/>
                </a:lnTo>
                <a:lnTo>
                  <a:pt x="4137" y="13821"/>
                </a:lnTo>
                <a:lnTo>
                  <a:pt x="4015" y="13748"/>
                </a:lnTo>
                <a:lnTo>
                  <a:pt x="3894" y="13699"/>
                </a:lnTo>
                <a:lnTo>
                  <a:pt x="3821" y="13699"/>
                </a:lnTo>
                <a:lnTo>
                  <a:pt x="3796" y="13724"/>
                </a:lnTo>
                <a:lnTo>
                  <a:pt x="3772" y="13772"/>
                </a:lnTo>
                <a:lnTo>
                  <a:pt x="3772" y="13870"/>
                </a:lnTo>
                <a:lnTo>
                  <a:pt x="3796" y="13943"/>
                </a:lnTo>
                <a:lnTo>
                  <a:pt x="3845" y="14040"/>
                </a:lnTo>
                <a:lnTo>
                  <a:pt x="3894" y="14113"/>
                </a:lnTo>
                <a:lnTo>
                  <a:pt x="4015" y="14235"/>
                </a:lnTo>
                <a:lnTo>
                  <a:pt x="4186" y="14332"/>
                </a:lnTo>
                <a:lnTo>
                  <a:pt x="4307" y="14405"/>
                </a:lnTo>
                <a:lnTo>
                  <a:pt x="4453" y="14478"/>
                </a:lnTo>
                <a:lnTo>
                  <a:pt x="4599" y="14502"/>
                </a:lnTo>
                <a:lnTo>
                  <a:pt x="4745" y="14502"/>
                </a:lnTo>
                <a:lnTo>
                  <a:pt x="4380" y="14819"/>
                </a:lnTo>
                <a:lnTo>
                  <a:pt x="4356" y="14746"/>
                </a:lnTo>
                <a:lnTo>
                  <a:pt x="4307" y="14697"/>
                </a:lnTo>
                <a:lnTo>
                  <a:pt x="4259" y="14673"/>
                </a:lnTo>
                <a:lnTo>
                  <a:pt x="4186" y="14648"/>
                </a:lnTo>
                <a:lnTo>
                  <a:pt x="4088" y="14648"/>
                </a:lnTo>
                <a:lnTo>
                  <a:pt x="3991" y="14600"/>
                </a:lnTo>
                <a:lnTo>
                  <a:pt x="3845" y="14502"/>
                </a:lnTo>
                <a:lnTo>
                  <a:pt x="3675" y="14356"/>
                </a:lnTo>
                <a:lnTo>
                  <a:pt x="3626" y="14332"/>
                </a:lnTo>
                <a:lnTo>
                  <a:pt x="3577" y="14308"/>
                </a:lnTo>
                <a:lnTo>
                  <a:pt x="3529" y="14283"/>
                </a:lnTo>
                <a:lnTo>
                  <a:pt x="3480" y="14259"/>
                </a:lnTo>
                <a:lnTo>
                  <a:pt x="3431" y="14259"/>
                </a:lnTo>
                <a:lnTo>
                  <a:pt x="3407" y="14283"/>
                </a:lnTo>
                <a:lnTo>
                  <a:pt x="3383" y="14405"/>
                </a:lnTo>
                <a:lnTo>
                  <a:pt x="3358" y="14478"/>
                </a:lnTo>
                <a:lnTo>
                  <a:pt x="3383" y="14551"/>
                </a:lnTo>
                <a:lnTo>
                  <a:pt x="3407" y="14624"/>
                </a:lnTo>
                <a:lnTo>
                  <a:pt x="3456" y="14697"/>
                </a:lnTo>
                <a:lnTo>
                  <a:pt x="3577" y="14819"/>
                </a:lnTo>
                <a:lnTo>
                  <a:pt x="3675" y="14916"/>
                </a:lnTo>
                <a:lnTo>
                  <a:pt x="3772" y="14989"/>
                </a:lnTo>
                <a:lnTo>
                  <a:pt x="3894" y="15038"/>
                </a:lnTo>
                <a:lnTo>
                  <a:pt x="4015" y="15086"/>
                </a:lnTo>
                <a:lnTo>
                  <a:pt x="3796" y="15208"/>
                </a:lnTo>
                <a:lnTo>
                  <a:pt x="3748" y="15159"/>
                </a:lnTo>
                <a:lnTo>
                  <a:pt x="3529" y="14989"/>
                </a:lnTo>
                <a:lnTo>
                  <a:pt x="3310" y="14819"/>
                </a:lnTo>
                <a:lnTo>
                  <a:pt x="2920" y="14429"/>
                </a:lnTo>
                <a:lnTo>
                  <a:pt x="2555" y="14064"/>
                </a:lnTo>
                <a:lnTo>
                  <a:pt x="2385" y="13845"/>
                </a:lnTo>
                <a:lnTo>
                  <a:pt x="2239" y="13626"/>
                </a:lnTo>
                <a:lnTo>
                  <a:pt x="2409" y="13456"/>
                </a:lnTo>
                <a:lnTo>
                  <a:pt x="2555" y="13237"/>
                </a:lnTo>
                <a:lnTo>
                  <a:pt x="2799" y="12848"/>
                </a:lnTo>
                <a:lnTo>
                  <a:pt x="3212" y="12312"/>
                </a:lnTo>
                <a:lnTo>
                  <a:pt x="3626" y="11801"/>
                </a:lnTo>
                <a:lnTo>
                  <a:pt x="3626" y="11777"/>
                </a:lnTo>
                <a:lnTo>
                  <a:pt x="3723" y="11704"/>
                </a:lnTo>
                <a:lnTo>
                  <a:pt x="3748" y="11607"/>
                </a:lnTo>
                <a:lnTo>
                  <a:pt x="3772" y="11558"/>
                </a:lnTo>
                <a:lnTo>
                  <a:pt x="3748" y="11485"/>
                </a:lnTo>
                <a:lnTo>
                  <a:pt x="3723" y="11436"/>
                </a:lnTo>
                <a:lnTo>
                  <a:pt x="3675" y="11388"/>
                </a:lnTo>
                <a:lnTo>
                  <a:pt x="3529" y="11266"/>
                </a:lnTo>
                <a:lnTo>
                  <a:pt x="3407" y="11096"/>
                </a:lnTo>
                <a:lnTo>
                  <a:pt x="3164" y="10779"/>
                </a:lnTo>
                <a:lnTo>
                  <a:pt x="3018" y="10536"/>
                </a:lnTo>
                <a:lnTo>
                  <a:pt x="3018" y="10463"/>
                </a:lnTo>
                <a:lnTo>
                  <a:pt x="2993" y="10366"/>
                </a:lnTo>
                <a:lnTo>
                  <a:pt x="2945" y="10293"/>
                </a:lnTo>
                <a:lnTo>
                  <a:pt x="2872" y="10244"/>
                </a:lnTo>
                <a:lnTo>
                  <a:pt x="2774" y="10220"/>
                </a:lnTo>
                <a:lnTo>
                  <a:pt x="1704" y="10122"/>
                </a:lnTo>
                <a:lnTo>
                  <a:pt x="1144" y="10074"/>
                </a:lnTo>
                <a:lnTo>
                  <a:pt x="876" y="10025"/>
                </a:lnTo>
                <a:lnTo>
                  <a:pt x="633" y="9952"/>
                </a:lnTo>
                <a:lnTo>
                  <a:pt x="633" y="9830"/>
                </a:lnTo>
                <a:lnTo>
                  <a:pt x="609" y="9709"/>
                </a:lnTo>
                <a:lnTo>
                  <a:pt x="584" y="9587"/>
                </a:lnTo>
                <a:lnTo>
                  <a:pt x="560" y="9441"/>
                </a:lnTo>
                <a:lnTo>
                  <a:pt x="536" y="9052"/>
                </a:lnTo>
                <a:lnTo>
                  <a:pt x="560" y="8638"/>
                </a:lnTo>
                <a:lnTo>
                  <a:pt x="584" y="8395"/>
                </a:lnTo>
                <a:lnTo>
                  <a:pt x="609" y="8127"/>
                </a:lnTo>
                <a:lnTo>
                  <a:pt x="633" y="7835"/>
                </a:lnTo>
                <a:lnTo>
                  <a:pt x="633" y="7689"/>
                </a:lnTo>
                <a:lnTo>
                  <a:pt x="609" y="7567"/>
                </a:lnTo>
                <a:lnTo>
                  <a:pt x="803" y="7519"/>
                </a:lnTo>
                <a:lnTo>
                  <a:pt x="1217" y="7421"/>
                </a:lnTo>
                <a:lnTo>
                  <a:pt x="1095" y="7592"/>
                </a:lnTo>
                <a:lnTo>
                  <a:pt x="998" y="7762"/>
                </a:lnTo>
                <a:lnTo>
                  <a:pt x="876" y="8103"/>
                </a:lnTo>
                <a:lnTo>
                  <a:pt x="876" y="8151"/>
                </a:lnTo>
                <a:lnTo>
                  <a:pt x="876" y="8224"/>
                </a:lnTo>
                <a:lnTo>
                  <a:pt x="901" y="8273"/>
                </a:lnTo>
                <a:lnTo>
                  <a:pt x="925" y="8297"/>
                </a:lnTo>
                <a:lnTo>
                  <a:pt x="1022" y="8370"/>
                </a:lnTo>
                <a:lnTo>
                  <a:pt x="1144" y="8370"/>
                </a:lnTo>
                <a:lnTo>
                  <a:pt x="1193" y="8346"/>
                </a:lnTo>
                <a:lnTo>
                  <a:pt x="1217" y="8297"/>
                </a:lnTo>
                <a:lnTo>
                  <a:pt x="1290" y="8224"/>
                </a:lnTo>
                <a:lnTo>
                  <a:pt x="1363" y="7981"/>
                </a:lnTo>
                <a:lnTo>
                  <a:pt x="1460" y="7738"/>
                </a:lnTo>
                <a:lnTo>
                  <a:pt x="1558" y="7543"/>
                </a:lnTo>
                <a:lnTo>
                  <a:pt x="1655" y="7348"/>
                </a:lnTo>
                <a:lnTo>
                  <a:pt x="1850" y="7348"/>
                </a:lnTo>
                <a:lnTo>
                  <a:pt x="1752" y="7519"/>
                </a:lnTo>
                <a:lnTo>
                  <a:pt x="1655" y="7689"/>
                </a:lnTo>
                <a:lnTo>
                  <a:pt x="1606" y="7884"/>
                </a:lnTo>
                <a:lnTo>
                  <a:pt x="1558" y="8054"/>
                </a:lnTo>
                <a:lnTo>
                  <a:pt x="1558" y="8127"/>
                </a:lnTo>
                <a:lnTo>
                  <a:pt x="1558" y="8176"/>
                </a:lnTo>
                <a:lnTo>
                  <a:pt x="1606" y="8224"/>
                </a:lnTo>
                <a:lnTo>
                  <a:pt x="1655" y="8273"/>
                </a:lnTo>
                <a:lnTo>
                  <a:pt x="1728" y="8322"/>
                </a:lnTo>
                <a:lnTo>
                  <a:pt x="1801" y="8297"/>
                </a:lnTo>
                <a:lnTo>
                  <a:pt x="1898" y="8249"/>
                </a:lnTo>
                <a:lnTo>
                  <a:pt x="1923" y="8200"/>
                </a:lnTo>
                <a:lnTo>
                  <a:pt x="1947" y="8151"/>
                </a:lnTo>
                <a:lnTo>
                  <a:pt x="1996" y="7908"/>
                </a:lnTo>
                <a:lnTo>
                  <a:pt x="2093" y="7689"/>
                </a:lnTo>
                <a:lnTo>
                  <a:pt x="2166" y="7519"/>
                </a:lnTo>
                <a:lnTo>
                  <a:pt x="2239" y="7324"/>
                </a:lnTo>
                <a:lnTo>
                  <a:pt x="2409" y="7324"/>
                </a:lnTo>
                <a:lnTo>
                  <a:pt x="2361" y="7494"/>
                </a:lnTo>
                <a:lnTo>
                  <a:pt x="2239" y="7762"/>
                </a:lnTo>
                <a:lnTo>
                  <a:pt x="2215" y="7908"/>
                </a:lnTo>
                <a:lnTo>
                  <a:pt x="2190" y="8054"/>
                </a:lnTo>
                <a:lnTo>
                  <a:pt x="2215" y="8127"/>
                </a:lnTo>
                <a:lnTo>
                  <a:pt x="2239" y="8176"/>
                </a:lnTo>
                <a:lnTo>
                  <a:pt x="2288" y="8200"/>
                </a:lnTo>
                <a:lnTo>
                  <a:pt x="2336" y="8224"/>
                </a:lnTo>
                <a:lnTo>
                  <a:pt x="2385" y="8249"/>
                </a:lnTo>
                <a:lnTo>
                  <a:pt x="2434" y="8224"/>
                </a:lnTo>
                <a:lnTo>
                  <a:pt x="2482" y="8200"/>
                </a:lnTo>
                <a:lnTo>
                  <a:pt x="2507" y="8151"/>
                </a:lnTo>
                <a:lnTo>
                  <a:pt x="2555" y="8030"/>
                </a:lnTo>
                <a:lnTo>
                  <a:pt x="2580" y="7908"/>
                </a:lnTo>
                <a:lnTo>
                  <a:pt x="2628" y="7665"/>
                </a:lnTo>
                <a:lnTo>
                  <a:pt x="2677" y="7494"/>
                </a:lnTo>
                <a:lnTo>
                  <a:pt x="2701" y="7300"/>
                </a:lnTo>
                <a:lnTo>
                  <a:pt x="2847" y="7276"/>
                </a:lnTo>
                <a:lnTo>
                  <a:pt x="2920" y="7251"/>
                </a:lnTo>
                <a:lnTo>
                  <a:pt x="2969" y="7203"/>
                </a:lnTo>
                <a:lnTo>
                  <a:pt x="2993" y="7154"/>
                </a:lnTo>
                <a:lnTo>
                  <a:pt x="2993" y="7081"/>
                </a:lnTo>
                <a:lnTo>
                  <a:pt x="3042" y="7008"/>
                </a:lnTo>
                <a:lnTo>
                  <a:pt x="3066" y="6935"/>
                </a:lnTo>
                <a:lnTo>
                  <a:pt x="3066" y="6765"/>
                </a:lnTo>
                <a:lnTo>
                  <a:pt x="3115" y="6594"/>
                </a:lnTo>
                <a:lnTo>
                  <a:pt x="3212" y="6278"/>
                </a:lnTo>
                <a:lnTo>
                  <a:pt x="3456" y="5670"/>
                </a:lnTo>
                <a:lnTo>
                  <a:pt x="3553" y="5597"/>
                </a:lnTo>
                <a:lnTo>
                  <a:pt x="3602" y="5475"/>
                </a:lnTo>
                <a:lnTo>
                  <a:pt x="3602" y="5426"/>
                </a:lnTo>
                <a:lnTo>
                  <a:pt x="3602" y="5353"/>
                </a:lnTo>
                <a:lnTo>
                  <a:pt x="3577" y="5305"/>
                </a:lnTo>
                <a:lnTo>
                  <a:pt x="3529" y="5232"/>
                </a:lnTo>
                <a:lnTo>
                  <a:pt x="3139" y="4842"/>
                </a:lnTo>
                <a:lnTo>
                  <a:pt x="2799" y="4429"/>
                </a:lnTo>
                <a:lnTo>
                  <a:pt x="2434" y="4015"/>
                </a:lnTo>
                <a:lnTo>
                  <a:pt x="2069" y="3626"/>
                </a:lnTo>
                <a:lnTo>
                  <a:pt x="2263" y="3480"/>
                </a:lnTo>
                <a:lnTo>
                  <a:pt x="2458" y="3285"/>
                </a:lnTo>
                <a:lnTo>
                  <a:pt x="2799" y="2871"/>
                </a:lnTo>
                <a:lnTo>
                  <a:pt x="2993" y="2677"/>
                </a:lnTo>
                <a:lnTo>
                  <a:pt x="3164" y="2482"/>
                </a:lnTo>
                <a:lnTo>
                  <a:pt x="3383" y="2336"/>
                </a:lnTo>
                <a:lnTo>
                  <a:pt x="3504" y="2287"/>
                </a:lnTo>
                <a:lnTo>
                  <a:pt x="3626" y="2239"/>
                </a:lnTo>
                <a:lnTo>
                  <a:pt x="3723" y="2190"/>
                </a:lnTo>
                <a:lnTo>
                  <a:pt x="3577" y="2287"/>
                </a:lnTo>
                <a:lnTo>
                  <a:pt x="3431" y="2409"/>
                </a:lnTo>
                <a:lnTo>
                  <a:pt x="3261" y="2579"/>
                </a:lnTo>
                <a:lnTo>
                  <a:pt x="3188" y="2677"/>
                </a:lnTo>
                <a:lnTo>
                  <a:pt x="3139" y="2750"/>
                </a:lnTo>
                <a:lnTo>
                  <a:pt x="3091" y="2847"/>
                </a:lnTo>
                <a:lnTo>
                  <a:pt x="3091" y="2944"/>
                </a:lnTo>
                <a:lnTo>
                  <a:pt x="3115" y="3017"/>
                </a:lnTo>
                <a:lnTo>
                  <a:pt x="3164" y="3066"/>
                </a:lnTo>
                <a:lnTo>
                  <a:pt x="3212" y="3115"/>
                </a:lnTo>
                <a:lnTo>
                  <a:pt x="3310" y="3090"/>
                </a:lnTo>
                <a:lnTo>
                  <a:pt x="3383" y="3066"/>
                </a:lnTo>
                <a:lnTo>
                  <a:pt x="3431" y="3017"/>
                </a:lnTo>
                <a:lnTo>
                  <a:pt x="3553" y="2871"/>
                </a:lnTo>
                <a:lnTo>
                  <a:pt x="3675" y="2701"/>
                </a:lnTo>
                <a:lnTo>
                  <a:pt x="3845" y="2555"/>
                </a:lnTo>
                <a:lnTo>
                  <a:pt x="4064" y="2433"/>
                </a:lnTo>
                <a:lnTo>
                  <a:pt x="4161" y="2482"/>
                </a:lnTo>
                <a:lnTo>
                  <a:pt x="4015" y="2579"/>
                </a:lnTo>
                <a:lnTo>
                  <a:pt x="3894" y="2677"/>
                </a:lnTo>
                <a:lnTo>
                  <a:pt x="3772" y="2798"/>
                </a:lnTo>
                <a:lnTo>
                  <a:pt x="3650" y="2944"/>
                </a:lnTo>
                <a:lnTo>
                  <a:pt x="3602" y="3017"/>
                </a:lnTo>
                <a:lnTo>
                  <a:pt x="3577" y="3115"/>
                </a:lnTo>
                <a:lnTo>
                  <a:pt x="3553" y="3188"/>
                </a:lnTo>
                <a:lnTo>
                  <a:pt x="3553" y="3285"/>
                </a:lnTo>
                <a:lnTo>
                  <a:pt x="3577" y="3334"/>
                </a:lnTo>
                <a:lnTo>
                  <a:pt x="3602" y="3358"/>
                </a:lnTo>
                <a:lnTo>
                  <a:pt x="3675" y="3407"/>
                </a:lnTo>
                <a:lnTo>
                  <a:pt x="3772" y="3407"/>
                </a:lnTo>
                <a:lnTo>
                  <a:pt x="3869" y="3358"/>
                </a:lnTo>
                <a:lnTo>
                  <a:pt x="3942" y="3261"/>
                </a:lnTo>
                <a:lnTo>
                  <a:pt x="3991" y="3139"/>
                </a:lnTo>
                <a:lnTo>
                  <a:pt x="4088" y="3017"/>
                </a:lnTo>
                <a:lnTo>
                  <a:pt x="4210" y="2920"/>
                </a:lnTo>
                <a:lnTo>
                  <a:pt x="4453" y="2677"/>
                </a:lnTo>
                <a:lnTo>
                  <a:pt x="4551" y="2774"/>
                </a:lnTo>
                <a:lnTo>
                  <a:pt x="4697" y="2871"/>
                </a:lnTo>
                <a:lnTo>
                  <a:pt x="4453" y="3017"/>
                </a:lnTo>
                <a:lnTo>
                  <a:pt x="4259" y="3139"/>
                </a:lnTo>
                <a:lnTo>
                  <a:pt x="4064" y="3285"/>
                </a:lnTo>
                <a:lnTo>
                  <a:pt x="3894" y="3455"/>
                </a:lnTo>
                <a:lnTo>
                  <a:pt x="3845" y="3553"/>
                </a:lnTo>
                <a:lnTo>
                  <a:pt x="3796" y="3650"/>
                </a:lnTo>
                <a:lnTo>
                  <a:pt x="3796" y="3747"/>
                </a:lnTo>
                <a:lnTo>
                  <a:pt x="3821" y="3869"/>
                </a:lnTo>
                <a:lnTo>
                  <a:pt x="3894" y="3918"/>
                </a:lnTo>
                <a:lnTo>
                  <a:pt x="3967" y="3942"/>
                </a:lnTo>
                <a:lnTo>
                  <a:pt x="4064" y="3918"/>
                </a:lnTo>
                <a:lnTo>
                  <a:pt x="4088" y="3893"/>
                </a:lnTo>
                <a:lnTo>
                  <a:pt x="4113" y="3869"/>
                </a:lnTo>
                <a:lnTo>
                  <a:pt x="4210" y="3723"/>
                </a:lnTo>
                <a:lnTo>
                  <a:pt x="4307" y="3577"/>
                </a:lnTo>
                <a:lnTo>
                  <a:pt x="4429" y="3480"/>
                </a:lnTo>
                <a:lnTo>
                  <a:pt x="4575" y="3382"/>
                </a:lnTo>
                <a:lnTo>
                  <a:pt x="4794" y="3236"/>
                </a:lnTo>
                <a:lnTo>
                  <a:pt x="5013" y="3090"/>
                </a:lnTo>
                <a:lnTo>
                  <a:pt x="5305" y="3285"/>
                </a:lnTo>
                <a:lnTo>
                  <a:pt x="4989" y="3504"/>
                </a:lnTo>
                <a:lnTo>
                  <a:pt x="4843" y="3601"/>
                </a:lnTo>
                <a:lnTo>
                  <a:pt x="4697" y="3723"/>
                </a:lnTo>
                <a:lnTo>
                  <a:pt x="4551" y="3869"/>
                </a:lnTo>
                <a:lnTo>
                  <a:pt x="4526" y="3942"/>
                </a:lnTo>
                <a:lnTo>
                  <a:pt x="4502" y="4015"/>
                </a:lnTo>
                <a:lnTo>
                  <a:pt x="4526" y="4064"/>
                </a:lnTo>
                <a:lnTo>
                  <a:pt x="4551" y="4112"/>
                </a:lnTo>
                <a:lnTo>
                  <a:pt x="4599" y="4137"/>
                </a:lnTo>
                <a:lnTo>
                  <a:pt x="4672" y="4137"/>
                </a:lnTo>
                <a:lnTo>
                  <a:pt x="4721" y="4112"/>
                </a:lnTo>
                <a:lnTo>
                  <a:pt x="4770" y="4064"/>
                </a:lnTo>
                <a:lnTo>
                  <a:pt x="4867" y="3966"/>
                </a:lnTo>
                <a:lnTo>
                  <a:pt x="5013" y="3845"/>
                </a:lnTo>
                <a:lnTo>
                  <a:pt x="5183" y="3723"/>
                </a:lnTo>
                <a:lnTo>
                  <a:pt x="5354" y="3601"/>
                </a:lnTo>
                <a:lnTo>
                  <a:pt x="5548" y="3455"/>
                </a:lnTo>
                <a:lnTo>
                  <a:pt x="5597" y="3504"/>
                </a:lnTo>
                <a:lnTo>
                  <a:pt x="5694" y="3528"/>
                </a:lnTo>
                <a:lnTo>
                  <a:pt x="5767" y="3528"/>
                </a:lnTo>
                <a:lnTo>
                  <a:pt x="5840" y="3480"/>
                </a:lnTo>
                <a:lnTo>
                  <a:pt x="5889" y="3407"/>
                </a:lnTo>
                <a:lnTo>
                  <a:pt x="6181" y="3285"/>
                </a:lnTo>
                <a:lnTo>
                  <a:pt x="6449" y="3188"/>
                </a:lnTo>
                <a:lnTo>
                  <a:pt x="6765" y="3090"/>
                </a:lnTo>
                <a:lnTo>
                  <a:pt x="7033" y="3017"/>
                </a:lnTo>
                <a:lnTo>
                  <a:pt x="7106" y="2993"/>
                </a:lnTo>
                <a:lnTo>
                  <a:pt x="7154" y="2969"/>
                </a:lnTo>
                <a:lnTo>
                  <a:pt x="7203" y="2896"/>
                </a:lnTo>
                <a:lnTo>
                  <a:pt x="7227" y="2847"/>
                </a:lnTo>
                <a:lnTo>
                  <a:pt x="7276" y="2701"/>
                </a:lnTo>
                <a:lnTo>
                  <a:pt x="7325" y="2531"/>
                </a:lnTo>
                <a:lnTo>
                  <a:pt x="7373" y="2190"/>
                </a:lnTo>
                <a:lnTo>
                  <a:pt x="7398" y="1509"/>
                </a:lnTo>
                <a:lnTo>
                  <a:pt x="7495" y="998"/>
                </a:lnTo>
                <a:lnTo>
                  <a:pt x="7519" y="730"/>
                </a:lnTo>
                <a:lnTo>
                  <a:pt x="7519" y="608"/>
                </a:lnTo>
                <a:lnTo>
                  <a:pt x="7519" y="487"/>
                </a:lnTo>
                <a:close/>
                <a:moveTo>
                  <a:pt x="8030" y="0"/>
                </a:moveTo>
                <a:lnTo>
                  <a:pt x="7641" y="49"/>
                </a:lnTo>
                <a:lnTo>
                  <a:pt x="7471" y="73"/>
                </a:lnTo>
                <a:lnTo>
                  <a:pt x="7300" y="122"/>
                </a:lnTo>
                <a:lnTo>
                  <a:pt x="7252" y="146"/>
                </a:lnTo>
                <a:lnTo>
                  <a:pt x="7203" y="195"/>
                </a:lnTo>
                <a:lnTo>
                  <a:pt x="7179" y="243"/>
                </a:lnTo>
                <a:lnTo>
                  <a:pt x="7179" y="292"/>
                </a:lnTo>
                <a:lnTo>
                  <a:pt x="7106" y="414"/>
                </a:lnTo>
                <a:lnTo>
                  <a:pt x="7033" y="535"/>
                </a:lnTo>
                <a:lnTo>
                  <a:pt x="6984" y="681"/>
                </a:lnTo>
                <a:lnTo>
                  <a:pt x="6960" y="827"/>
                </a:lnTo>
                <a:lnTo>
                  <a:pt x="6935" y="1168"/>
                </a:lnTo>
                <a:lnTo>
                  <a:pt x="6887" y="1436"/>
                </a:lnTo>
                <a:lnTo>
                  <a:pt x="6789" y="2020"/>
                </a:lnTo>
                <a:lnTo>
                  <a:pt x="6765" y="2312"/>
                </a:lnTo>
                <a:lnTo>
                  <a:pt x="6765" y="2604"/>
                </a:lnTo>
                <a:lnTo>
                  <a:pt x="6497" y="2701"/>
                </a:lnTo>
                <a:lnTo>
                  <a:pt x="6230" y="2798"/>
                </a:lnTo>
                <a:lnTo>
                  <a:pt x="5719" y="3042"/>
                </a:lnTo>
                <a:lnTo>
                  <a:pt x="4770" y="2385"/>
                </a:lnTo>
                <a:lnTo>
                  <a:pt x="4551" y="2214"/>
                </a:lnTo>
                <a:lnTo>
                  <a:pt x="4283" y="2020"/>
                </a:lnTo>
                <a:lnTo>
                  <a:pt x="4113" y="1922"/>
                </a:lnTo>
                <a:lnTo>
                  <a:pt x="3967" y="1874"/>
                </a:lnTo>
                <a:lnTo>
                  <a:pt x="3845" y="1825"/>
                </a:lnTo>
                <a:lnTo>
                  <a:pt x="3699" y="1825"/>
                </a:lnTo>
                <a:lnTo>
                  <a:pt x="3626" y="1776"/>
                </a:lnTo>
                <a:lnTo>
                  <a:pt x="3553" y="1776"/>
                </a:lnTo>
                <a:lnTo>
                  <a:pt x="3504" y="1801"/>
                </a:lnTo>
                <a:lnTo>
                  <a:pt x="3358" y="1849"/>
                </a:lnTo>
                <a:lnTo>
                  <a:pt x="3237" y="1898"/>
                </a:lnTo>
                <a:lnTo>
                  <a:pt x="2993" y="2068"/>
                </a:lnTo>
                <a:lnTo>
                  <a:pt x="2774" y="2287"/>
                </a:lnTo>
                <a:lnTo>
                  <a:pt x="2580" y="2506"/>
                </a:lnTo>
                <a:lnTo>
                  <a:pt x="2117" y="2969"/>
                </a:lnTo>
                <a:lnTo>
                  <a:pt x="1923" y="3212"/>
                </a:lnTo>
                <a:lnTo>
                  <a:pt x="1728" y="3455"/>
                </a:lnTo>
                <a:lnTo>
                  <a:pt x="1655" y="3504"/>
                </a:lnTo>
                <a:lnTo>
                  <a:pt x="1606" y="3553"/>
                </a:lnTo>
                <a:lnTo>
                  <a:pt x="1582" y="3601"/>
                </a:lnTo>
                <a:lnTo>
                  <a:pt x="1606" y="3699"/>
                </a:lnTo>
                <a:lnTo>
                  <a:pt x="1728" y="3942"/>
                </a:lnTo>
                <a:lnTo>
                  <a:pt x="1898" y="4161"/>
                </a:lnTo>
                <a:lnTo>
                  <a:pt x="2263" y="4599"/>
                </a:lnTo>
                <a:lnTo>
                  <a:pt x="2628" y="5110"/>
                </a:lnTo>
                <a:lnTo>
                  <a:pt x="2847" y="5329"/>
                </a:lnTo>
                <a:lnTo>
                  <a:pt x="3066" y="5548"/>
                </a:lnTo>
                <a:lnTo>
                  <a:pt x="2969" y="5670"/>
                </a:lnTo>
                <a:lnTo>
                  <a:pt x="2920" y="5791"/>
                </a:lnTo>
                <a:lnTo>
                  <a:pt x="2799" y="6035"/>
                </a:lnTo>
                <a:lnTo>
                  <a:pt x="2653" y="6400"/>
                </a:lnTo>
                <a:lnTo>
                  <a:pt x="2604" y="6594"/>
                </a:lnTo>
                <a:lnTo>
                  <a:pt x="2580" y="6813"/>
                </a:lnTo>
                <a:lnTo>
                  <a:pt x="2288" y="6813"/>
                </a:lnTo>
                <a:lnTo>
                  <a:pt x="1971" y="6838"/>
                </a:lnTo>
                <a:lnTo>
                  <a:pt x="1387" y="6935"/>
                </a:lnTo>
                <a:lnTo>
                  <a:pt x="1144" y="6984"/>
                </a:lnTo>
                <a:lnTo>
                  <a:pt x="828" y="7057"/>
                </a:lnTo>
                <a:lnTo>
                  <a:pt x="682" y="7105"/>
                </a:lnTo>
                <a:lnTo>
                  <a:pt x="536" y="7178"/>
                </a:lnTo>
                <a:lnTo>
                  <a:pt x="438" y="7251"/>
                </a:lnTo>
                <a:lnTo>
                  <a:pt x="365" y="7348"/>
                </a:lnTo>
                <a:lnTo>
                  <a:pt x="292" y="7373"/>
                </a:lnTo>
                <a:lnTo>
                  <a:pt x="244" y="7397"/>
                </a:lnTo>
                <a:lnTo>
                  <a:pt x="195" y="7446"/>
                </a:lnTo>
                <a:lnTo>
                  <a:pt x="171" y="7494"/>
                </a:lnTo>
                <a:lnTo>
                  <a:pt x="122" y="7640"/>
                </a:lnTo>
                <a:lnTo>
                  <a:pt x="98" y="7932"/>
                </a:lnTo>
                <a:lnTo>
                  <a:pt x="25" y="8857"/>
                </a:lnTo>
                <a:lnTo>
                  <a:pt x="0" y="9149"/>
                </a:lnTo>
                <a:lnTo>
                  <a:pt x="25" y="9514"/>
                </a:lnTo>
                <a:lnTo>
                  <a:pt x="49" y="9709"/>
                </a:lnTo>
                <a:lnTo>
                  <a:pt x="98" y="9879"/>
                </a:lnTo>
                <a:lnTo>
                  <a:pt x="171" y="10001"/>
                </a:lnTo>
                <a:lnTo>
                  <a:pt x="219" y="10049"/>
                </a:lnTo>
                <a:lnTo>
                  <a:pt x="268" y="10098"/>
                </a:lnTo>
                <a:lnTo>
                  <a:pt x="268" y="10171"/>
                </a:lnTo>
                <a:lnTo>
                  <a:pt x="292" y="10220"/>
                </a:lnTo>
                <a:lnTo>
                  <a:pt x="317" y="10268"/>
                </a:lnTo>
                <a:lnTo>
                  <a:pt x="390" y="10317"/>
                </a:lnTo>
                <a:lnTo>
                  <a:pt x="633" y="10414"/>
                </a:lnTo>
                <a:lnTo>
                  <a:pt x="925" y="10487"/>
                </a:lnTo>
                <a:lnTo>
                  <a:pt x="1193" y="10560"/>
                </a:lnTo>
                <a:lnTo>
                  <a:pt x="1485" y="10609"/>
                </a:lnTo>
                <a:lnTo>
                  <a:pt x="2069" y="10658"/>
                </a:lnTo>
                <a:lnTo>
                  <a:pt x="2653" y="10706"/>
                </a:lnTo>
                <a:lnTo>
                  <a:pt x="2750" y="10877"/>
                </a:lnTo>
                <a:lnTo>
                  <a:pt x="2823" y="11047"/>
                </a:lnTo>
                <a:lnTo>
                  <a:pt x="3018" y="11363"/>
                </a:lnTo>
                <a:lnTo>
                  <a:pt x="3261" y="11655"/>
                </a:lnTo>
                <a:lnTo>
                  <a:pt x="3066" y="11850"/>
                </a:lnTo>
                <a:lnTo>
                  <a:pt x="2872" y="12045"/>
                </a:lnTo>
                <a:lnTo>
                  <a:pt x="2507" y="12483"/>
                </a:lnTo>
                <a:lnTo>
                  <a:pt x="2117" y="12994"/>
                </a:lnTo>
                <a:lnTo>
                  <a:pt x="1947" y="13213"/>
                </a:lnTo>
                <a:lnTo>
                  <a:pt x="1874" y="13334"/>
                </a:lnTo>
                <a:lnTo>
                  <a:pt x="1825" y="13456"/>
                </a:lnTo>
                <a:lnTo>
                  <a:pt x="1825" y="13553"/>
                </a:lnTo>
                <a:lnTo>
                  <a:pt x="1850" y="13626"/>
                </a:lnTo>
                <a:lnTo>
                  <a:pt x="1850" y="13748"/>
                </a:lnTo>
                <a:lnTo>
                  <a:pt x="1874" y="13894"/>
                </a:lnTo>
                <a:lnTo>
                  <a:pt x="1947" y="14016"/>
                </a:lnTo>
                <a:lnTo>
                  <a:pt x="2020" y="14162"/>
                </a:lnTo>
                <a:lnTo>
                  <a:pt x="2215" y="14381"/>
                </a:lnTo>
                <a:lnTo>
                  <a:pt x="2385" y="14600"/>
                </a:lnTo>
                <a:lnTo>
                  <a:pt x="2653" y="14867"/>
                </a:lnTo>
                <a:lnTo>
                  <a:pt x="2920" y="15135"/>
                </a:lnTo>
                <a:lnTo>
                  <a:pt x="3188" y="15378"/>
                </a:lnTo>
                <a:lnTo>
                  <a:pt x="3504" y="15597"/>
                </a:lnTo>
                <a:lnTo>
                  <a:pt x="3553" y="15646"/>
                </a:lnTo>
                <a:lnTo>
                  <a:pt x="3675" y="15646"/>
                </a:lnTo>
                <a:lnTo>
                  <a:pt x="3723" y="15621"/>
                </a:lnTo>
                <a:lnTo>
                  <a:pt x="3845" y="15646"/>
                </a:lnTo>
                <a:lnTo>
                  <a:pt x="3967" y="15621"/>
                </a:lnTo>
                <a:lnTo>
                  <a:pt x="4113" y="15573"/>
                </a:lnTo>
                <a:lnTo>
                  <a:pt x="4234" y="15524"/>
                </a:lnTo>
                <a:lnTo>
                  <a:pt x="4478" y="15378"/>
                </a:lnTo>
                <a:lnTo>
                  <a:pt x="4697" y="15232"/>
                </a:lnTo>
                <a:lnTo>
                  <a:pt x="4964" y="14989"/>
                </a:lnTo>
                <a:lnTo>
                  <a:pt x="5232" y="14746"/>
                </a:lnTo>
                <a:lnTo>
                  <a:pt x="5743" y="14210"/>
                </a:lnTo>
                <a:lnTo>
                  <a:pt x="5865" y="14308"/>
                </a:lnTo>
                <a:lnTo>
                  <a:pt x="5986" y="14381"/>
                </a:lnTo>
                <a:lnTo>
                  <a:pt x="6254" y="14502"/>
                </a:lnTo>
                <a:lnTo>
                  <a:pt x="6595" y="14648"/>
                </a:lnTo>
                <a:lnTo>
                  <a:pt x="6789" y="14697"/>
                </a:lnTo>
                <a:lnTo>
                  <a:pt x="6887" y="14721"/>
                </a:lnTo>
                <a:lnTo>
                  <a:pt x="6984" y="14721"/>
                </a:lnTo>
                <a:lnTo>
                  <a:pt x="7033" y="14940"/>
                </a:lnTo>
                <a:lnTo>
                  <a:pt x="7081" y="15135"/>
                </a:lnTo>
                <a:lnTo>
                  <a:pt x="7154" y="15573"/>
                </a:lnTo>
                <a:lnTo>
                  <a:pt x="7203" y="16035"/>
                </a:lnTo>
                <a:lnTo>
                  <a:pt x="7203" y="16278"/>
                </a:lnTo>
                <a:lnTo>
                  <a:pt x="7203" y="16546"/>
                </a:lnTo>
                <a:lnTo>
                  <a:pt x="7227" y="16692"/>
                </a:lnTo>
                <a:lnTo>
                  <a:pt x="7252" y="16814"/>
                </a:lnTo>
                <a:lnTo>
                  <a:pt x="7325" y="16911"/>
                </a:lnTo>
                <a:lnTo>
                  <a:pt x="7398" y="16984"/>
                </a:lnTo>
                <a:lnTo>
                  <a:pt x="7422" y="17008"/>
                </a:lnTo>
                <a:lnTo>
                  <a:pt x="7471" y="17057"/>
                </a:lnTo>
                <a:lnTo>
                  <a:pt x="7568" y="17130"/>
                </a:lnTo>
                <a:lnTo>
                  <a:pt x="7690" y="17179"/>
                </a:lnTo>
                <a:lnTo>
                  <a:pt x="7811" y="17203"/>
                </a:lnTo>
                <a:lnTo>
                  <a:pt x="7957" y="17227"/>
                </a:lnTo>
                <a:lnTo>
                  <a:pt x="8249" y="17227"/>
                </a:lnTo>
                <a:lnTo>
                  <a:pt x="8492" y="17203"/>
                </a:lnTo>
                <a:lnTo>
                  <a:pt x="9198" y="17179"/>
                </a:lnTo>
                <a:lnTo>
                  <a:pt x="9904" y="17154"/>
                </a:lnTo>
                <a:lnTo>
                  <a:pt x="10001" y="17130"/>
                </a:lnTo>
                <a:lnTo>
                  <a:pt x="10098" y="17081"/>
                </a:lnTo>
                <a:lnTo>
                  <a:pt x="10147" y="16984"/>
                </a:lnTo>
                <a:lnTo>
                  <a:pt x="10147" y="16887"/>
                </a:lnTo>
                <a:lnTo>
                  <a:pt x="10171" y="16862"/>
                </a:lnTo>
                <a:lnTo>
                  <a:pt x="10269" y="16741"/>
                </a:lnTo>
                <a:lnTo>
                  <a:pt x="10317" y="16619"/>
                </a:lnTo>
                <a:lnTo>
                  <a:pt x="10366" y="16473"/>
                </a:lnTo>
                <a:lnTo>
                  <a:pt x="10390" y="16327"/>
                </a:lnTo>
                <a:lnTo>
                  <a:pt x="10463" y="15719"/>
                </a:lnTo>
                <a:lnTo>
                  <a:pt x="10561" y="15159"/>
                </a:lnTo>
                <a:lnTo>
                  <a:pt x="10561" y="14892"/>
                </a:lnTo>
                <a:lnTo>
                  <a:pt x="10561" y="14600"/>
                </a:lnTo>
                <a:lnTo>
                  <a:pt x="10707" y="14624"/>
                </a:lnTo>
                <a:lnTo>
                  <a:pt x="10877" y="14600"/>
                </a:lnTo>
                <a:lnTo>
                  <a:pt x="11169" y="14527"/>
                </a:lnTo>
                <a:lnTo>
                  <a:pt x="11291" y="14502"/>
                </a:lnTo>
                <a:lnTo>
                  <a:pt x="11437" y="14429"/>
                </a:lnTo>
                <a:lnTo>
                  <a:pt x="11583" y="14356"/>
                </a:lnTo>
                <a:lnTo>
                  <a:pt x="11680" y="14235"/>
                </a:lnTo>
                <a:lnTo>
                  <a:pt x="11826" y="14405"/>
                </a:lnTo>
                <a:lnTo>
                  <a:pt x="11996" y="14527"/>
                </a:lnTo>
                <a:lnTo>
                  <a:pt x="12313" y="14770"/>
                </a:lnTo>
                <a:lnTo>
                  <a:pt x="12897" y="15208"/>
                </a:lnTo>
                <a:lnTo>
                  <a:pt x="13505" y="15621"/>
                </a:lnTo>
                <a:lnTo>
                  <a:pt x="13578" y="15646"/>
                </a:lnTo>
                <a:lnTo>
                  <a:pt x="13651" y="15670"/>
                </a:lnTo>
                <a:lnTo>
                  <a:pt x="13724" y="15646"/>
                </a:lnTo>
                <a:lnTo>
                  <a:pt x="13797" y="15621"/>
                </a:lnTo>
                <a:lnTo>
                  <a:pt x="13846" y="15597"/>
                </a:lnTo>
                <a:lnTo>
                  <a:pt x="13870" y="15524"/>
                </a:lnTo>
                <a:lnTo>
                  <a:pt x="13919" y="15476"/>
                </a:lnTo>
                <a:lnTo>
                  <a:pt x="13919" y="15403"/>
                </a:lnTo>
                <a:lnTo>
                  <a:pt x="14138" y="15232"/>
                </a:lnTo>
                <a:lnTo>
                  <a:pt x="14332" y="15038"/>
                </a:lnTo>
                <a:lnTo>
                  <a:pt x="14722" y="14624"/>
                </a:lnTo>
                <a:lnTo>
                  <a:pt x="15208" y="14162"/>
                </a:lnTo>
                <a:lnTo>
                  <a:pt x="15427" y="13894"/>
                </a:lnTo>
                <a:lnTo>
                  <a:pt x="15622" y="13651"/>
                </a:lnTo>
                <a:lnTo>
                  <a:pt x="15671" y="13553"/>
                </a:lnTo>
                <a:lnTo>
                  <a:pt x="15671" y="13480"/>
                </a:lnTo>
                <a:lnTo>
                  <a:pt x="15695" y="13383"/>
                </a:lnTo>
                <a:lnTo>
                  <a:pt x="15671" y="13261"/>
                </a:lnTo>
                <a:lnTo>
                  <a:pt x="15500" y="12969"/>
                </a:lnTo>
                <a:lnTo>
                  <a:pt x="15330" y="12702"/>
                </a:lnTo>
                <a:lnTo>
                  <a:pt x="14941" y="12191"/>
                </a:lnTo>
                <a:lnTo>
                  <a:pt x="14795" y="11996"/>
                </a:lnTo>
                <a:lnTo>
                  <a:pt x="14649" y="11801"/>
                </a:lnTo>
                <a:lnTo>
                  <a:pt x="14454" y="11655"/>
                </a:lnTo>
                <a:lnTo>
                  <a:pt x="14259" y="11509"/>
                </a:lnTo>
                <a:lnTo>
                  <a:pt x="14430" y="11266"/>
                </a:lnTo>
                <a:lnTo>
                  <a:pt x="14576" y="10998"/>
                </a:lnTo>
                <a:lnTo>
                  <a:pt x="14673" y="10706"/>
                </a:lnTo>
                <a:lnTo>
                  <a:pt x="14722" y="10414"/>
                </a:lnTo>
                <a:lnTo>
                  <a:pt x="14843" y="10463"/>
                </a:lnTo>
                <a:lnTo>
                  <a:pt x="14965" y="10463"/>
                </a:lnTo>
                <a:lnTo>
                  <a:pt x="15257" y="10487"/>
                </a:lnTo>
                <a:lnTo>
                  <a:pt x="15768" y="10439"/>
                </a:lnTo>
                <a:lnTo>
                  <a:pt x="16352" y="10414"/>
                </a:lnTo>
                <a:lnTo>
                  <a:pt x="16619" y="10390"/>
                </a:lnTo>
                <a:lnTo>
                  <a:pt x="16911" y="10366"/>
                </a:lnTo>
                <a:lnTo>
                  <a:pt x="16984" y="10341"/>
                </a:lnTo>
                <a:lnTo>
                  <a:pt x="17057" y="10293"/>
                </a:lnTo>
                <a:lnTo>
                  <a:pt x="17082" y="10220"/>
                </a:lnTo>
                <a:lnTo>
                  <a:pt x="17106" y="10171"/>
                </a:lnTo>
                <a:lnTo>
                  <a:pt x="17179" y="10122"/>
                </a:lnTo>
                <a:lnTo>
                  <a:pt x="17252" y="10074"/>
                </a:lnTo>
                <a:lnTo>
                  <a:pt x="17301" y="10001"/>
                </a:lnTo>
                <a:lnTo>
                  <a:pt x="17301" y="9928"/>
                </a:lnTo>
                <a:lnTo>
                  <a:pt x="17301" y="8784"/>
                </a:lnTo>
                <a:lnTo>
                  <a:pt x="17301" y="8224"/>
                </a:lnTo>
                <a:lnTo>
                  <a:pt x="17252" y="7665"/>
                </a:lnTo>
                <a:lnTo>
                  <a:pt x="17228" y="7567"/>
                </a:lnTo>
                <a:lnTo>
                  <a:pt x="17155" y="7519"/>
                </a:lnTo>
                <a:lnTo>
                  <a:pt x="17082" y="7470"/>
                </a:lnTo>
                <a:lnTo>
                  <a:pt x="17009" y="7446"/>
                </a:lnTo>
                <a:lnTo>
                  <a:pt x="16960" y="7300"/>
                </a:lnTo>
                <a:lnTo>
                  <a:pt x="16863" y="7203"/>
                </a:lnTo>
                <a:lnTo>
                  <a:pt x="16741" y="7130"/>
                </a:lnTo>
                <a:lnTo>
                  <a:pt x="16619" y="7057"/>
                </a:lnTo>
                <a:lnTo>
                  <a:pt x="16473" y="7008"/>
                </a:lnTo>
                <a:lnTo>
                  <a:pt x="16303" y="6984"/>
                </a:lnTo>
                <a:lnTo>
                  <a:pt x="16035" y="6935"/>
                </a:lnTo>
                <a:lnTo>
                  <a:pt x="15427" y="6862"/>
                </a:lnTo>
                <a:lnTo>
                  <a:pt x="15087" y="6838"/>
                </a:lnTo>
                <a:lnTo>
                  <a:pt x="14795" y="6838"/>
                </a:lnTo>
                <a:lnTo>
                  <a:pt x="14770" y="6667"/>
                </a:lnTo>
                <a:lnTo>
                  <a:pt x="14770" y="6521"/>
                </a:lnTo>
                <a:lnTo>
                  <a:pt x="14697" y="6181"/>
                </a:lnTo>
                <a:lnTo>
                  <a:pt x="14673" y="6010"/>
                </a:lnTo>
                <a:lnTo>
                  <a:pt x="14600" y="5816"/>
                </a:lnTo>
                <a:lnTo>
                  <a:pt x="14527" y="5621"/>
                </a:lnTo>
                <a:lnTo>
                  <a:pt x="14430" y="5451"/>
                </a:lnTo>
                <a:lnTo>
                  <a:pt x="14576" y="5256"/>
                </a:lnTo>
                <a:lnTo>
                  <a:pt x="14697" y="5086"/>
                </a:lnTo>
                <a:lnTo>
                  <a:pt x="15111" y="4477"/>
                </a:lnTo>
                <a:lnTo>
                  <a:pt x="15354" y="4185"/>
                </a:lnTo>
                <a:lnTo>
                  <a:pt x="15598" y="3893"/>
                </a:lnTo>
                <a:lnTo>
                  <a:pt x="15646" y="3845"/>
                </a:lnTo>
                <a:lnTo>
                  <a:pt x="15671" y="3796"/>
                </a:lnTo>
                <a:lnTo>
                  <a:pt x="15671" y="3723"/>
                </a:lnTo>
                <a:lnTo>
                  <a:pt x="15671" y="3650"/>
                </a:lnTo>
                <a:lnTo>
                  <a:pt x="15646" y="3601"/>
                </a:lnTo>
                <a:lnTo>
                  <a:pt x="15646" y="3528"/>
                </a:lnTo>
                <a:lnTo>
                  <a:pt x="15646" y="3431"/>
                </a:lnTo>
                <a:lnTo>
                  <a:pt x="15622" y="3382"/>
                </a:lnTo>
                <a:lnTo>
                  <a:pt x="15549" y="3236"/>
                </a:lnTo>
                <a:lnTo>
                  <a:pt x="15354" y="2993"/>
                </a:lnTo>
                <a:lnTo>
                  <a:pt x="15062" y="2677"/>
                </a:lnTo>
                <a:lnTo>
                  <a:pt x="14746" y="2385"/>
                </a:lnTo>
                <a:lnTo>
                  <a:pt x="14503" y="2190"/>
                </a:lnTo>
                <a:lnTo>
                  <a:pt x="14235" y="1971"/>
                </a:lnTo>
                <a:lnTo>
                  <a:pt x="14065" y="1874"/>
                </a:lnTo>
                <a:lnTo>
                  <a:pt x="13919" y="1825"/>
                </a:lnTo>
                <a:lnTo>
                  <a:pt x="13748" y="1801"/>
                </a:lnTo>
                <a:lnTo>
                  <a:pt x="13554" y="1801"/>
                </a:lnTo>
                <a:lnTo>
                  <a:pt x="13481" y="1825"/>
                </a:lnTo>
                <a:lnTo>
                  <a:pt x="13189" y="1971"/>
                </a:lnTo>
                <a:lnTo>
                  <a:pt x="12921" y="2117"/>
                </a:lnTo>
                <a:lnTo>
                  <a:pt x="12653" y="2312"/>
                </a:lnTo>
                <a:lnTo>
                  <a:pt x="12410" y="2506"/>
                </a:lnTo>
                <a:lnTo>
                  <a:pt x="12094" y="2725"/>
                </a:lnTo>
                <a:lnTo>
                  <a:pt x="11923" y="2847"/>
                </a:lnTo>
                <a:lnTo>
                  <a:pt x="11777" y="2993"/>
                </a:lnTo>
                <a:lnTo>
                  <a:pt x="11558" y="2847"/>
                </a:lnTo>
                <a:lnTo>
                  <a:pt x="11291" y="2750"/>
                </a:lnTo>
                <a:lnTo>
                  <a:pt x="11023" y="2652"/>
                </a:lnTo>
                <a:lnTo>
                  <a:pt x="10755" y="2628"/>
                </a:lnTo>
                <a:lnTo>
                  <a:pt x="10755" y="2604"/>
                </a:lnTo>
                <a:lnTo>
                  <a:pt x="10682" y="2458"/>
                </a:lnTo>
                <a:lnTo>
                  <a:pt x="10634" y="2287"/>
                </a:lnTo>
                <a:lnTo>
                  <a:pt x="10561" y="1922"/>
                </a:lnTo>
                <a:lnTo>
                  <a:pt x="10585" y="1922"/>
                </a:lnTo>
                <a:lnTo>
                  <a:pt x="10609" y="1874"/>
                </a:lnTo>
                <a:lnTo>
                  <a:pt x="10609" y="1825"/>
                </a:lnTo>
                <a:lnTo>
                  <a:pt x="10585" y="1752"/>
                </a:lnTo>
                <a:lnTo>
                  <a:pt x="10536" y="1703"/>
                </a:lnTo>
                <a:lnTo>
                  <a:pt x="10463" y="1095"/>
                </a:lnTo>
                <a:lnTo>
                  <a:pt x="10439" y="779"/>
                </a:lnTo>
                <a:lnTo>
                  <a:pt x="10366" y="487"/>
                </a:lnTo>
                <a:lnTo>
                  <a:pt x="10390" y="438"/>
                </a:lnTo>
                <a:lnTo>
                  <a:pt x="10415" y="389"/>
                </a:lnTo>
                <a:lnTo>
                  <a:pt x="10439" y="316"/>
                </a:lnTo>
                <a:lnTo>
                  <a:pt x="10415" y="268"/>
                </a:lnTo>
                <a:lnTo>
                  <a:pt x="10390" y="195"/>
                </a:lnTo>
                <a:lnTo>
                  <a:pt x="10342" y="146"/>
                </a:lnTo>
                <a:lnTo>
                  <a:pt x="10293" y="122"/>
                </a:lnTo>
                <a:lnTo>
                  <a:pt x="10196" y="97"/>
                </a:lnTo>
                <a:lnTo>
                  <a:pt x="9855" y="73"/>
                </a:lnTo>
                <a:lnTo>
                  <a:pt x="9490" y="49"/>
                </a:lnTo>
                <a:lnTo>
                  <a:pt x="8760" y="49"/>
                </a:lnTo>
                <a:lnTo>
                  <a:pt x="8395" y="24"/>
                </a:lnTo>
                <a:lnTo>
                  <a:pt x="803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C00000"/>
              </a:solidFill>
            </a:endParaRPr>
          </a:p>
        </p:txBody>
      </p:sp>
      <p:sp>
        <p:nvSpPr>
          <p:cNvPr id="34" name="Shape 334"/>
          <p:cNvSpPr>
            <a:spLocks noChangeAspect="1"/>
          </p:cNvSpPr>
          <p:nvPr/>
        </p:nvSpPr>
        <p:spPr>
          <a:xfrm>
            <a:off x="890457" y="2223794"/>
            <a:ext cx="453736" cy="451820"/>
          </a:xfrm>
          <a:custGeom>
            <a:avLst/>
            <a:gdLst/>
            <a:ahLst/>
            <a:cxnLst/>
            <a:rect l="0" t="0" r="0" b="0"/>
            <a:pathLst>
              <a:path w="17301" h="17228" extrusionOk="0">
                <a:moveTo>
                  <a:pt x="9295" y="4842"/>
                </a:moveTo>
                <a:lnTo>
                  <a:pt x="9514" y="4891"/>
                </a:lnTo>
                <a:lnTo>
                  <a:pt x="9758" y="4964"/>
                </a:lnTo>
                <a:lnTo>
                  <a:pt x="9539" y="5256"/>
                </a:lnTo>
                <a:lnTo>
                  <a:pt x="9368" y="5548"/>
                </a:lnTo>
                <a:lnTo>
                  <a:pt x="9198" y="5499"/>
                </a:lnTo>
                <a:lnTo>
                  <a:pt x="9174" y="5426"/>
                </a:lnTo>
                <a:lnTo>
                  <a:pt x="9271" y="4940"/>
                </a:lnTo>
                <a:lnTo>
                  <a:pt x="9295" y="4842"/>
                </a:lnTo>
                <a:close/>
                <a:moveTo>
                  <a:pt x="8784" y="4769"/>
                </a:moveTo>
                <a:lnTo>
                  <a:pt x="8882" y="4794"/>
                </a:lnTo>
                <a:lnTo>
                  <a:pt x="8857" y="4891"/>
                </a:lnTo>
                <a:lnTo>
                  <a:pt x="8784" y="5159"/>
                </a:lnTo>
                <a:lnTo>
                  <a:pt x="8736" y="5426"/>
                </a:lnTo>
                <a:lnTo>
                  <a:pt x="8468" y="5426"/>
                </a:lnTo>
                <a:lnTo>
                  <a:pt x="8468" y="5329"/>
                </a:lnTo>
                <a:lnTo>
                  <a:pt x="8419" y="5134"/>
                </a:lnTo>
                <a:lnTo>
                  <a:pt x="8346" y="4964"/>
                </a:lnTo>
                <a:lnTo>
                  <a:pt x="8322" y="4915"/>
                </a:lnTo>
                <a:lnTo>
                  <a:pt x="8249" y="4915"/>
                </a:lnTo>
                <a:lnTo>
                  <a:pt x="8225" y="4940"/>
                </a:lnTo>
                <a:lnTo>
                  <a:pt x="8200" y="4988"/>
                </a:lnTo>
                <a:lnTo>
                  <a:pt x="8200" y="5183"/>
                </a:lnTo>
                <a:lnTo>
                  <a:pt x="8176" y="5378"/>
                </a:lnTo>
                <a:lnTo>
                  <a:pt x="8176" y="5451"/>
                </a:lnTo>
                <a:lnTo>
                  <a:pt x="7957" y="5499"/>
                </a:lnTo>
                <a:lnTo>
                  <a:pt x="7738" y="5597"/>
                </a:lnTo>
                <a:lnTo>
                  <a:pt x="7714" y="5548"/>
                </a:lnTo>
                <a:lnTo>
                  <a:pt x="7641" y="5378"/>
                </a:lnTo>
                <a:lnTo>
                  <a:pt x="7568" y="5207"/>
                </a:lnTo>
                <a:lnTo>
                  <a:pt x="7471" y="5110"/>
                </a:lnTo>
                <a:lnTo>
                  <a:pt x="7373" y="5013"/>
                </a:lnTo>
                <a:lnTo>
                  <a:pt x="7349" y="4988"/>
                </a:lnTo>
                <a:lnTo>
                  <a:pt x="7568" y="4891"/>
                </a:lnTo>
                <a:lnTo>
                  <a:pt x="7641" y="4964"/>
                </a:lnTo>
                <a:lnTo>
                  <a:pt x="7738" y="5013"/>
                </a:lnTo>
                <a:lnTo>
                  <a:pt x="7836" y="5037"/>
                </a:lnTo>
                <a:lnTo>
                  <a:pt x="7933" y="5013"/>
                </a:lnTo>
                <a:lnTo>
                  <a:pt x="8127" y="4915"/>
                </a:lnTo>
                <a:lnTo>
                  <a:pt x="8298" y="4842"/>
                </a:lnTo>
                <a:lnTo>
                  <a:pt x="8492" y="4818"/>
                </a:lnTo>
                <a:lnTo>
                  <a:pt x="8663" y="4794"/>
                </a:lnTo>
                <a:lnTo>
                  <a:pt x="8711" y="4794"/>
                </a:lnTo>
                <a:lnTo>
                  <a:pt x="8784" y="4769"/>
                </a:lnTo>
                <a:close/>
                <a:moveTo>
                  <a:pt x="9879" y="5013"/>
                </a:moveTo>
                <a:lnTo>
                  <a:pt x="10147" y="5159"/>
                </a:lnTo>
                <a:lnTo>
                  <a:pt x="10415" y="5305"/>
                </a:lnTo>
                <a:lnTo>
                  <a:pt x="10196" y="5524"/>
                </a:lnTo>
                <a:lnTo>
                  <a:pt x="9977" y="5743"/>
                </a:lnTo>
                <a:lnTo>
                  <a:pt x="9977" y="5767"/>
                </a:lnTo>
                <a:lnTo>
                  <a:pt x="9928" y="5743"/>
                </a:lnTo>
                <a:lnTo>
                  <a:pt x="9685" y="5645"/>
                </a:lnTo>
                <a:lnTo>
                  <a:pt x="9879" y="5013"/>
                </a:lnTo>
                <a:close/>
                <a:moveTo>
                  <a:pt x="7300" y="5013"/>
                </a:moveTo>
                <a:lnTo>
                  <a:pt x="7300" y="5037"/>
                </a:lnTo>
                <a:lnTo>
                  <a:pt x="7325" y="5183"/>
                </a:lnTo>
                <a:lnTo>
                  <a:pt x="7325" y="5305"/>
                </a:lnTo>
                <a:lnTo>
                  <a:pt x="7373" y="5499"/>
                </a:lnTo>
                <a:lnTo>
                  <a:pt x="7446" y="5670"/>
                </a:lnTo>
                <a:lnTo>
                  <a:pt x="7446" y="5718"/>
                </a:lnTo>
                <a:lnTo>
                  <a:pt x="7203" y="5791"/>
                </a:lnTo>
                <a:lnTo>
                  <a:pt x="7081" y="5524"/>
                </a:lnTo>
                <a:lnTo>
                  <a:pt x="6935" y="5232"/>
                </a:lnTo>
                <a:lnTo>
                  <a:pt x="7106" y="5134"/>
                </a:lnTo>
                <a:lnTo>
                  <a:pt x="7300" y="5013"/>
                </a:lnTo>
                <a:close/>
                <a:moveTo>
                  <a:pt x="10707" y="5475"/>
                </a:moveTo>
                <a:lnTo>
                  <a:pt x="11193" y="5816"/>
                </a:lnTo>
                <a:lnTo>
                  <a:pt x="10999" y="5913"/>
                </a:lnTo>
                <a:lnTo>
                  <a:pt x="10780" y="6010"/>
                </a:lnTo>
                <a:lnTo>
                  <a:pt x="10585" y="6108"/>
                </a:lnTo>
                <a:lnTo>
                  <a:pt x="10390" y="5986"/>
                </a:lnTo>
                <a:lnTo>
                  <a:pt x="10171" y="5864"/>
                </a:lnTo>
                <a:lnTo>
                  <a:pt x="10512" y="5621"/>
                </a:lnTo>
                <a:lnTo>
                  <a:pt x="10707" y="5475"/>
                </a:lnTo>
                <a:close/>
                <a:moveTo>
                  <a:pt x="6692" y="5426"/>
                </a:moveTo>
                <a:lnTo>
                  <a:pt x="6716" y="5572"/>
                </a:lnTo>
                <a:lnTo>
                  <a:pt x="6741" y="5718"/>
                </a:lnTo>
                <a:lnTo>
                  <a:pt x="6838" y="5986"/>
                </a:lnTo>
                <a:lnTo>
                  <a:pt x="6643" y="6156"/>
                </a:lnTo>
                <a:lnTo>
                  <a:pt x="6522" y="5986"/>
                </a:lnTo>
                <a:lnTo>
                  <a:pt x="6351" y="5743"/>
                </a:lnTo>
                <a:lnTo>
                  <a:pt x="6522" y="5572"/>
                </a:lnTo>
                <a:lnTo>
                  <a:pt x="6692" y="5426"/>
                </a:lnTo>
                <a:close/>
                <a:moveTo>
                  <a:pt x="11461" y="6059"/>
                </a:moveTo>
                <a:lnTo>
                  <a:pt x="11607" y="6181"/>
                </a:lnTo>
                <a:lnTo>
                  <a:pt x="11510" y="6181"/>
                </a:lnTo>
                <a:lnTo>
                  <a:pt x="11193" y="6254"/>
                </a:lnTo>
                <a:lnTo>
                  <a:pt x="11047" y="6302"/>
                </a:lnTo>
                <a:lnTo>
                  <a:pt x="10877" y="6375"/>
                </a:lnTo>
                <a:lnTo>
                  <a:pt x="10780" y="6278"/>
                </a:lnTo>
                <a:lnTo>
                  <a:pt x="11096" y="6181"/>
                </a:lnTo>
                <a:lnTo>
                  <a:pt x="11291" y="6132"/>
                </a:lnTo>
                <a:lnTo>
                  <a:pt x="11461" y="6059"/>
                </a:lnTo>
                <a:close/>
                <a:moveTo>
                  <a:pt x="6157" y="5962"/>
                </a:moveTo>
                <a:lnTo>
                  <a:pt x="6230" y="6156"/>
                </a:lnTo>
                <a:lnTo>
                  <a:pt x="6303" y="6302"/>
                </a:lnTo>
                <a:lnTo>
                  <a:pt x="6400" y="6424"/>
                </a:lnTo>
                <a:lnTo>
                  <a:pt x="6181" y="6765"/>
                </a:lnTo>
                <a:lnTo>
                  <a:pt x="6157" y="6716"/>
                </a:lnTo>
                <a:lnTo>
                  <a:pt x="5962" y="6546"/>
                </a:lnTo>
                <a:lnTo>
                  <a:pt x="5840" y="6400"/>
                </a:lnTo>
                <a:lnTo>
                  <a:pt x="5986" y="6181"/>
                </a:lnTo>
                <a:lnTo>
                  <a:pt x="6157" y="5962"/>
                </a:lnTo>
                <a:close/>
                <a:moveTo>
                  <a:pt x="11729" y="6327"/>
                </a:moveTo>
                <a:lnTo>
                  <a:pt x="11923" y="6570"/>
                </a:lnTo>
                <a:lnTo>
                  <a:pt x="12094" y="6862"/>
                </a:lnTo>
                <a:lnTo>
                  <a:pt x="11899" y="6838"/>
                </a:lnTo>
                <a:lnTo>
                  <a:pt x="11704" y="6862"/>
                </a:lnTo>
                <a:lnTo>
                  <a:pt x="11510" y="6886"/>
                </a:lnTo>
                <a:lnTo>
                  <a:pt x="11339" y="6911"/>
                </a:lnTo>
                <a:lnTo>
                  <a:pt x="11145" y="6643"/>
                </a:lnTo>
                <a:lnTo>
                  <a:pt x="11388" y="6594"/>
                </a:lnTo>
                <a:lnTo>
                  <a:pt x="11607" y="6546"/>
                </a:lnTo>
                <a:lnTo>
                  <a:pt x="11680" y="6497"/>
                </a:lnTo>
                <a:lnTo>
                  <a:pt x="11704" y="6448"/>
                </a:lnTo>
                <a:lnTo>
                  <a:pt x="11729" y="6375"/>
                </a:lnTo>
                <a:lnTo>
                  <a:pt x="11729" y="6327"/>
                </a:lnTo>
                <a:close/>
                <a:moveTo>
                  <a:pt x="5646" y="6765"/>
                </a:moveTo>
                <a:lnTo>
                  <a:pt x="5719" y="6838"/>
                </a:lnTo>
                <a:lnTo>
                  <a:pt x="5840" y="7008"/>
                </a:lnTo>
                <a:lnTo>
                  <a:pt x="5913" y="7081"/>
                </a:lnTo>
                <a:lnTo>
                  <a:pt x="6011" y="7130"/>
                </a:lnTo>
                <a:lnTo>
                  <a:pt x="5913" y="7397"/>
                </a:lnTo>
                <a:lnTo>
                  <a:pt x="5670" y="7300"/>
                </a:lnTo>
                <a:lnTo>
                  <a:pt x="5524" y="7276"/>
                </a:lnTo>
                <a:lnTo>
                  <a:pt x="5402" y="7251"/>
                </a:lnTo>
                <a:lnTo>
                  <a:pt x="5524" y="7008"/>
                </a:lnTo>
                <a:lnTo>
                  <a:pt x="5646" y="6765"/>
                </a:lnTo>
                <a:close/>
                <a:moveTo>
                  <a:pt x="12288" y="7276"/>
                </a:moveTo>
                <a:lnTo>
                  <a:pt x="12361" y="7519"/>
                </a:lnTo>
                <a:lnTo>
                  <a:pt x="12410" y="7786"/>
                </a:lnTo>
                <a:lnTo>
                  <a:pt x="12215" y="7689"/>
                </a:lnTo>
                <a:lnTo>
                  <a:pt x="12021" y="7616"/>
                </a:lnTo>
                <a:lnTo>
                  <a:pt x="11802" y="7567"/>
                </a:lnTo>
                <a:lnTo>
                  <a:pt x="11583" y="7543"/>
                </a:lnTo>
                <a:lnTo>
                  <a:pt x="11510" y="7276"/>
                </a:lnTo>
                <a:lnTo>
                  <a:pt x="11680" y="7300"/>
                </a:lnTo>
                <a:lnTo>
                  <a:pt x="11875" y="7300"/>
                </a:lnTo>
                <a:lnTo>
                  <a:pt x="12264" y="7276"/>
                </a:lnTo>
                <a:close/>
                <a:moveTo>
                  <a:pt x="5281" y="7616"/>
                </a:moveTo>
                <a:lnTo>
                  <a:pt x="5548" y="7713"/>
                </a:lnTo>
                <a:lnTo>
                  <a:pt x="5792" y="7811"/>
                </a:lnTo>
                <a:lnTo>
                  <a:pt x="5719" y="8273"/>
                </a:lnTo>
                <a:lnTo>
                  <a:pt x="5256" y="8322"/>
                </a:lnTo>
                <a:lnTo>
                  <a:pt x="5135" y="8322"/>
                </a:lnTo>
                <a:lnTo>
                  <a:pt x="5183" y="7981"/>
                </a:lnTo>
                <a:lnTo>
                  <a:pt x="5281" y="7616"/>
                </a:lnTo>
                <a:close/>
                <a:moveTo>
                  <a:pt x="11656" y="7859"/>
                </a:moveTo>
                <a:lnTo>
                  <a:pt x="11826" y="7932"/>
                </a:lnTo>
                <a:lnTo>
                  <a:pt x="12069" y="8054"/>
                </a:lnTo>
                <a:lnTo>
                  <a:pt x="12191" y="8103"/>
                </a:lnTo>
                <a:lnTo>
                  <a:pt x="12337" y="8151"/>
                </a:lnTo>
                <a:lnTo>
                  <a:pt x="12386" y="8151"/>
                </a:lnTo>
                <a:lnTo>
                  <a:pt x="12459" y="8127"/>
                </a:lnTo>
                <a:lnTo>
                  <a:pt x="12459" y="8516"/>
                </a:lnTo>
                <a:lnTo>
                  <a:pt x="12264" y="8395"/>
                </a:lnTo>
                <a:lnTo>
                  <a:pt x="11972" y="8249"/>
                </a:lnTo>
                <a:lnTo>
                  <a:pt x="11826" y="8200"/>
                </a:lnTo>
                <a:lnTo>
                  <a:pt x="11680" y="8176"/>
                </a:lnTo>
                <a:lnTo>
                  <a:pt x="11656" y="7859"/>
                </a:lnTo>
                <a:close/>
                <a:moveTo>
                  <a:pt x="11680" y="8468"/>
                </a:moveTo>
                <a:lnTo>
                  <a:pt x="11777" y="8589"/>
                </a:lnTo>
                <a:lnTo>
                  <a:pt x="11899" y="8662"/>
                </a:lnTo>
                <a:lnTo>
                  <a:pt x="12191" y="8857"/>
                </a:lnTo>
                <a:lnTo>
                  <a:pt x="12337" y="8954"/>
                </a:lnTo>
                <a:lnTo>
                  <a:pt x="12118" y="8979"/>
                </a:lnTo>
                <a:lnTo>
                  <a:pt x="11875" y="8954"/>
                </a:lnTo>
                <a:lnTo>
                  <a:pt x="11631" y="8954"/>
                </a:lnTo>
                <a:lnTo>
                  <a:pt x="11656" y="8711"/>
                </a:lnTo>
                <a:lnTo>
                  <a:pt x="11680" y="8468"/>
                </a:lnTo>
                <a:close/>
                <a:moveTo>
                  <a:pt x="5694" y="8735"/>
                </a:moveTo>
                <a:lnTo>
                  <a:pt x="5694" y="8954"/>
                </a:lnTo>
                <a:lnTo>
                  <a:pt x="5719" y="9198"/>
                </a:lnTo>
                <a:lnTo>
                  <a:pt x="5427" y="9222"/>
                </a:lnTo>
                <a:lnTo>
                  <a:pt x="5159" y="9271"/>
                </a:lnTo>
                <a:lnTo>
                  <a:pt x="5110" y="9003"/>
                </a:lnTo>
                <a:lnTo>
                  <a:pt x="5110" y="8760"/>
                </a:lnTo>
                <a:lnTo>
                  <a:pt x="5402" y="8760"/>
                </a:lnTo>
                <a:lnTo>
                  <a:pt x="5694" y="8735"/>
                </a:lnTo>
                <a:close/>
                <a:moveTo>
                  <a:pt x="5208" y="9514"/>
                </a:moveTo>
                <a:lnTo>
                  <a:pt x="5792" y="9563"/>
                </a:lnTo>
                <a:lnTo>
                  <a:pt x="5840" y="9757"/>
                </a:lnTo>
                <a:lnTo>
                  <a:pt x="5913" y="9952"/>
                </a:lnTo>
                <a:lnTo>
                  <a:pt x="5354" y="9952"/>
                </a:lnTo>
                <a:lnTo>
                  <a:pt x="5256" y="9733"/>
                </a:lnTo>
                <a:lnTo>
                  <a:pt x="5208" y="9514"/>
                </a:lnTo>
                <a:close/>
                <a:moveTo>
                  <a:pt x="11583" y="9222"/>
                </a:moveTo>
                <a:lnTo>
                  <a:pt x="11680" y="9271"/>
                </a:lnTo>
                <a:lnTo>
                  <a:pt x="11777" y="9319"/>
                </a:lnTo>
                <a:lnTo>
                  <a:pt x="11996" y="9368"/>
                </a:lnTo>
                <a:lnTo>
                  <a:pt x="12167" y="9392"/>
                </a:lnTo>
                <a:lnTo>
                  <a:pt x="12386" y="9392"/>
                </a:lnTo>
                <a:lnTo>
                  <a:pt x="12288" y="9782"/>
                </a:lnTo>
                <a:lnTo>
                  <a:pt x="12167" y="10147"/>
                </a:lnTo>
                <a:lnTo>
                  <a:pt x="12142" y="10098"/>
                </a:lnTo>
                <a:lnTo>
                  <a:pt x="12118" y="10049"/>
                </a:lnTo>
                <a:lnTo>
                  <a:pt x="12021" y="9952"/>
                </a:lnTo>
                <a:lnTo>
                  <a:pt x="11777" y="9830"/>
                </a:lnTo>
                <a:lnTo>
                  <a:pt x="11607" y="9757"/>
                </a:lnTo>
                <a:lnTo>
                  <a:pt x="11437" y="9684"/>
                </a:lnTo>
                <a:lnTo>
                  <a:pt x="11510" y="9465"/>
                </a:lnTo>
                <a:lnTo>
                  <a:pt x="11583" y="9222"/>
                </a:lnTo>
                <a:close/>
                <a:moveTo>
                  <a:pt x="11339" y="9952"/>
                </a:moveTo>
                <a:lnTo>
                  <a:pt x="11461" y="10025"/>
                </a:lnTo>
                <a:lnTo>
                  <a:pt x="11607" y="10122"/>
                </a:lnTo>
                <a:lnTo>
                  <a:pt x="11850" y="10268"/>
                </a:lnTo>
                <a:lnTo>
                  <a:pt x="11972" y="10293"/>
                </a:lnTo>
                <a:lnTo>
                  <a:pt x="12118" y="10293"/>
                </a:lnTo>
                <a:lnTo>
                  <a:pt x="11996" y="10512"/>
                </a:lnTo>
                <a:lnTo>
                  <a:pt x="11875" y="10731"/>
                </a:lnTo>
                <a:lnTo>
                  <a:pt x="11753" y="10609"/>
                </a:lnTo>
                <a:lnTo>
                  <a:pt x="11656" y="10487"/>
                </a:lnTo>
                <a:lnTo>
                  <a:pt x="11510" y="10390"/>
                </a:lnTo>
                <a:lnTo>
                  <a:pt x="11364" y="10317"/>
                </a:lnTo>
                <a:lnTo>
                  <a:pt x="11266" y="10293"/>
                </a:lnTo>
                <a:lnTo>
                  <a:pt x="11169" y="10268"/>
                </a:lnTo>
                <a:lnTo>
                  <a:pt x="11339" y="9952"/>
                </a:lnTo>
                <a:close/>
                <a:moveTo>
                  <a:pt x="6132" y="10341"/>
                </a:moveTo>
                <a:lnTo>
                  <a:pt x="6327" y="10585"/>
                </a:lnTo>
                <a:lnTo>
                  <a:pt x="6059" y="10658"/>
                </a:lnTo>
                <a:lnTo>
                  <a:pt x="5792" y="10755"/>
                </a:lnTo>
                <a:lnTo>
                  <a:pt x="5670" y="10560"/>
                </a:lnTo>
                <a:lnTo>
                  <a:pt x="5548" y="10366"/>
                </a:lnTo>
                <a:lnTo>
                  <a:pt x="5548" y="10366"/>
                </a:lnTo>
                <a:lnTo>
                  <a:pt x="5840" y="10390"/>
                </a:lnTo>
                <a:lnTo>
                  <a:pt x="5986" y="10390"/>
                </a:lnTo>
                <a:lnTo>
                  <a:pt x="6132" y="10341"/>
                </a:lnTo>
                <a:close/>
                <a:moveTo>
                  <a:pt x="8663" y="5986"/>
                </a:moveTo>
                <a:lnTo>
                  <a:pt x="8857" y="6010"/>
                </a:lnTo>
                <a:lnTo>
                  <a:pt x="9076" y="6059"/>
                </a:lnTo>
                <a:lnTo>
                  <a:pt x="9490" y="6181"/>
                </a:lnTo>
                <a:lnTo>
                  <a:pt x="9855" y="6327"/>
                </a:lnTo>
                <a:lnTo>
                  <a:pt x="10123" y="6473"/>
                </a:lnTo>
                <a:lnTo>
                  <a:pt x="10342" y="6643"/>
                </a:lnTo>
                <a:lnTo>
                  <a:pt x="10561" y="6813"/>
                </a:lnTo>
                <a:lnTo>
                  <a:pt x="10731" y="7032"/>
                </a:lnTo>
                <a:lnTo>
                  <a:pt x="10877" y="7251"/>
                </a:lnTo>
                <a:lnTo>
                  <a:pt x="10999" y="7494"/>
                </a:lnTo>
                <a:lnTo>
                  <a:pt x="11096" y="7762"/>
                </a:lnTo>
                <a:lnTo>
                  <a:pt x="11145" y="8054"/>
                </a:lnTo>
                <a:lnTo>
                  <a:pt x="11193" y="8297"/>
                </a:lnTo>
                <a:lnTo>
                  <a:pt x="11193" y="8565"/>
                </a:lnTo>
                <a:lnTo>
                  <a:pt x="11169" y="8833"/>
                </a:lnTo>
                <a:lnTo>
                  <a:pt x="11120" y="9076"/>
                </a:lnTo>
                <a:lnTo>
                  <a:pt x="11072" y="9319"/>
                </a:lnTo>
                <a:lnTo>
                  <a:pt x="10974" y="9538"/>
                </a:lnTo>
                <a:lnTo>
                  <a:pt x="10853" y="9757"/>
                </a:lnTo>
                <a:lnTo>
                  <a:pt x="10731" y="9976"/>
                </a:lnTo>
                <a:lnTo>
                  <a:pt x="10561" y="10171"/>
                </a:lnTo>
                <a:lnTo>
                  <a:pt x="10390" y="10341"/>
                </a:lnTo>
                <a:lnTo>
                  <a:pt x="10220" y="10512"/>
                </a:lnTo>
                <a:lnTo>
                  <a:pt x="10001" y="10658"/>
                </a:lnTo>
                <a:lnTo>
                  <a:pt x="9782" y="10779"/>
                </a:lnTo>
                <a:lnTo>
                  <a:pt x="9563" y="10877"/>
                </a:lnTo>
                <a:lnTo>
                  <a:pt x="9320" y="10974"/>
                </a:lnTo>
                <a:lnTo>
                  <a:pt x="9052" y="11023"/>
                </a:lnTo>
                <a:lnTo>
                  <a:pt x="8833" y="11047"/>
                </a:lnTo>
                <a:lnTo>
                  <a:pt x="8590" y="11071"/>
                </a:lnTo>
                <a:lnTo>
                  <a:pt x="8371" y="11047"/>
                </a:lnTo>
                <a:lnTo>
                  <a:pt x="8127" y="10998"/>
                </a:lnTo>
                <a:lnTo>
                  <a:pt x="7908" y="10950"/>
                </a:lnTo>
                <a:lnTo>
                  <a:pt x="7714" y="10877"/>
                </a:lnTo>
                <a:lnTo>
                  <a:pt x="7495" y="10779"/>
                </a:lnTo>
                <a:lnTo>
                  <a:pt x="7300" y="10658"/>
                </a:lnTo>
                <a:lnTo>
                  <a:pt x="7130" y="10536"/>
                </a:lnTo>
                <a:lnTo>
                  <a:pt x="6960" y="10390"/>
                </a:lnTo>
                <a:lnTo>
                  <a:pt x="6814" y="10220"/>
                </a:lnTo>
                <a:lnTo>
                  <a:pt x="6668" y="10049"/>
                </a:lnTo>
                <a:lnTo>
                  <a:pt x="6546" y="9855"/>
                </a:lnTo>
                <a:lnTo>
                  <a:pt x="6449" y="9660"/>
                </a:lnTo>
                <a:lnTo>
                  <a:pt x="6351" y="9441"/>
                </a:lnTo>
                <a:lnTo>
                  <a:pt x="6303" y="9222"/>
                </a:lnTo>
                <a:lnTo>
                  <a:pt x="6254" y="8979"/>
                </a:lnTo>
                <a:lnTo>
                  <a:pt x="6230" y="8735"/>
                </a:lnTo>
                <a:lnTo>
                  <a:pt x="6254" y="8468"/>
                </a:lnTo>
                <a:lnTo>
                  <a:pt x="6254" y="8224"/>
                </a:lnTo>
                <a:lnTo>
                  <a:pt x="6303" y="7981"/>
                </a:lnTo>
                <a:lnTo>
                  <a:pt x="6376" y="7738"/>
                </a:lnTo>
                <a:lnTo>
                  <a:pt x="6449" y="7519"/>
                </a:lnTo>
                <a:lnTo>
                  <a:pt x="6546" y="7300"/>
                </a:lnTo>
                <a:lnTo>
                  <a:pt x="6668" y="7057"/>
                </a:lnTo>
                <a:lnTo>
                  <a:pt x="6814" y="6838"/>
                </a:lnTo>
                <a:lnTo>
                  <a:pt x="6984" y="6667"/>
                </a:lnTo>
                <a:lnTo>
                  <a:pt x="7154" y="6521"/>
                </a:lnTo>
                <a:lnTo>
                  <a:pt x="7373" y="6400"/>
                </a:lnTo>
                <a:lnTo>
                  <a:pt x="7592" y="6302"/>
                </a:lnTo>
                <a:lnTo>
                  <a:pt x="7811" y="6205"/>
                </a:lnTo>
                <a:lnTo>
                  <a:pt x="8079" y="6156"/>
                </a:lnTo>
                <a:lnTo>
                  <a:pt x="8127" y="6132"/>
                </a:lnTo>
                <a:lnTo>
                  <a:pt x="8176" y="6108"/>
                </a:lnTo>
                <a:lnTo>
                  <a:pt x="8225" y="6059"/>
                </a:lnTo>
                <a:lnTo>
                  <a:pt x="8249" y="6010"/>
                </a:lnTo>
                <a:lnTo>
                  <a:pt x="8444" y="5986"/>
                </a:lnTo>
                <a:close/>
                <a:moveTo>
                  <a:pt x="6643" y="10877"/>
                </a:moveTo>
                <a:lnTo>
                  <a:pt x="6814" y="11023"/>
                </a:lnTo>
                <a:lnTo>
                  <a:pt x="7008" y="11144"/>
                </a:lnTo>
                <a:lnTo>
                  <a:pt x="6765" y="11315"/>
                </a:lnTo>
                <a:lnTo>
                  <a:pt x="6522" y="11461"/>
                </a:lnTo>
                <a:lnTo>
                  <a:pt x="6497" y="11485"/>
                </a:lnTo>
                <a:lnTo>
                  <a:pt x="6303" y="11290"/>
                </a:lnTo>
                <a:lnTo>
                  <a:pt x="6108" y="11120"/>
                </a:lnTo>
                <a:lnTo>
                  <a:pt x="6327" y="10998"/>
                </a:lnTo>
                <a:lnTo>
                  <a:pt x="6643" y="10877"/>
                </a:lnTo>
                <a:close/>
                <a:moveTo>
                  <a:pt x="11047" y="10414"/>
                </a:moveTo>
                <a:lnTo>
                  <a:pt x="11169" y="10560"/>
                </a:lnTo>
                <a:lnTo>
                  <a:pt x="11388" y="10755"/>
                </a:lnTo>
                <a:lnTo>
                  <a:pt x="11607" y="10974"/>
                </a:lnTo>
                <a:lnTo>
                  <a:pt x="11656" y="11071"/>
                </a:lnTo>
                <a:lnTo>
                  <a:pt x="11461" y="11315"/>
                </a:lnTo>
                <a:lnTo>
                  <a:pt x="11242" y="11534"/>
                </a:lnTo>
                <a:lnTo>
                  <a:pt x="10999" y="11728"/>
                </a:lnTo>
                <a:lnTo>
                  <a:pt x="10731" y="11899"/>
                </a:lnTo>
                <a:lnTo>
                  <a:pt x="10707" y="11801"/>
                </a:lnTo>
                <a:lnTo>
                  <a:pt x="10682" y="11680"/>
                </a:lnTo>
                <a:lnTo>
                  <a:pt x="10585" y="11485"/>
                </a:lnTo>
                <a:lnTo>
                  <a:pt x="10463" y="11315"/>
                </a:lnTo>
                <a:lnTo>
                  <a:pt x="10317" y="11144"/>
                </a:lnTo>
                <a:lnTo>
                  <a:pt x="10634" y="10901"/>
                </a:lnTo>
                <a:lnTo>
                  <a:pt x="10707" y="11217"/>
                </a:lnTo>
                <a:lnTo>
                  <a:pt x="10731" y="11485"/>
                </a:lnTo>
                <a:lnTo>
                  <a:pt x="10780" y="11607"/>
                </a:lnTo>
                <a:lnTo>
                  <a:pt x="10828" y="11704"/>
                </a:lnTo>
                <a:lnTo>
                  <a:pt x="10853" y="11753"/>
                </a:lnTo>
                <a:lnTo>
                  <a:pt x="10926" y="11753"/>
                </a:lnTo>
                <a:lnTo>
                  <a:pt x="10950" y="11704"/>
                </a:lnTo>
                <a:lnTo>
                  <a:pt x="10999" y="11607"/>
                </a:lnTo>
                <a:lnTo>
                  <a:pt x="10974" y="11485"/>
                </a:lnTo>
                <a:lnTo>
                  <a:pt x="10926" y="11242"/>
                </a:lnTo>
                <a:lnTo>
                  <a:pt x="10828" y="11023"/>
                </a:lnTo>
                <a:lnTo>
                  <a:pt x="10731" y="10828"/>
                </a:lnTo>
                <a:lnTo>
                  <a:pt x="10901" y="10633"/>
                </a:lnTo>
                <a:lnTo>
                  <a:pt x="11047" y="10414"/>
                </a:lnTo>
                <a:close/>
                <a:moveTo>
                  <a:pt x="7252" y="11290"/>
                </a:moveTo>
                <a:lnTo>
                  <a:pt x="7446" y="11363"/>
                </a:lnTo>
                <a:lnTo>
                  <a:pt x="7641" y="11461"/>
                </a:lnTo>
                <a:lnTo>
                  <a:pt x="7568" y="11534"/>
                </a:lnTo>
                <a:lnTo>
                  <a:pt x="7422" y="11753"/>
                </a:lnTo>
                <a:lnTo>
                  <a:pt x="7276" y="11947"/>
                </a:lnTo>
                <a:lnTo>
                  <a:pt x="7033" y="11826"/>
                </a:lnTo>
                <a:lnTo>
                  <a:pt x="6789" y="11680"/>
                </a:lnTo>
                <a:lnTo>
                  <a:pt x="6911" y="11607"/>
                </a:lnTo>
                <a:lnTo>
                  <a:pt x="7033" y="11509"/>
                </a:lnTo>
                <a:lnTo>
                  <a:pt x="7252" y="11290"/>
                </a:lnTo>
                <a:close/>
                <a:moveTo>
                  <a:pt x="7908" y="11534"/>
                </a:moveTo>
                <a:lnTo>
                  <a:pt x="8200" y="11582"/>
                </a:lnTo>
                <a:lnTo>
                  <a:pt x="8127" y="11923"/>
                </a:lnTo>
                <a:lnTo>
                  <a:pt x="8127" y="12093"/>
                </a:lnTo>
                <a:lnTo>
                  <a:pt x="8127" y="12264"/>
                </a:lnTo>
                <a:lnTo>
                  <a:pt x="7884" y="12191"/>
                </a:lnTo>
                <a:lnTo>
                  <a:pt x="7641" y="12118"/>
                </a:lnTo>
                <a:lnTo>
                  <a:pt x="7738" y="11947"/>
                </a:lnTo>
                <a:lnTo>
                  <a:pt x="7811" y="11753"/>
                </a:lnTo>
                <a:lnTo>
                  <a:pt x="7908" y="11534"/>
                </a:lnTo>
                <a:close/>
                <a:moveTo>
                  <a:pt x="10123" y="11266"/>
                </a:moveTo>
                <a:lnTo>
                  <a:pt x="10244" y="11631"/>
                </a:lnTo>
                <a:lnTo>
                  <a:pt x="10317" y="11850"/>
                </a:lnTo>
                <a:lnTo>
                  <a:pt x="10342" y="11972"/>
                </a:lnTo>
                <a:lnTo>
                  <a:pt x="10390" y="12069"/>
                </a:lnTo>
                <a:lnTo>
                  <a:pt x="10147" y="12191"/>
                </a:lnTo>
                <a:lnTo>
                  <a:pt x="9879" y="12264"/>
                </a:lnTo>
                <a:lnTo>
                  <a:pt x="9904" y="12093"/>
                </a:lnTo>
                <a:lnTo>
                  <a:pt x="9928" y="11923"/>
                </a:lnTo>
                <a:lnTo>
                  <a:pt x="9928" y="11655"/>
                </a:lnTo>
                <a:lnTo>
                  <a:pt x="9904" y="11388"/>
                </a:lnTo>
                <a:lnTo>
                  <a:pt x="10123" y="11266"/>
                </a:lnTo>
                <a:close/>
                <a:moveTo>
                  <a:pt x="8833" y="11631"/>
                </a:moveTo>
                <a:lnTo>
                  <a:pt x="8760" y="11850"/>
                </a:lnTo>
                <a:lnTo>
                  <a:pt x="8736" y="12045"/>
                </a:lnTo>
                <a:lnTo>
                  <a:pt x="8687" y="12337"/>
                </a:lnTo>
                <a:lnTo>
                  <a:pt x="8517" y="12337"/>
                </a:lnTo>
                <a:lnTo>
                  <a:pt x="8541" y="11972"/>
                </a:lnTo>
                <a:lnTo>
                  <a:pt x="8541" y="11801"/>
                </a:lnTo>
                <a:lnTo>
                  <a:pt x="8541" y="11631"/>
                </a:lnTo>
                <a:close/>
                <a:moveTo>
                  <a:pt x="9660" y="11485"/>
                </a:moveTo>
                <a:lnTo>
                  <a:pt x="9612" y="11801"/>
                </a:lnTo>
                <a:lnTo>
                  <a:pt x="9563" y="12069"/>
                </a:lnTo>
                <a:lnTo>
                  <a:pt x="9539" y="12191"/>
                </a:lnTo>
                <a:lnTo>
                  <a:pt x="9563" y="12312"/>
                </a:lnTo>
                <a:lnTo>
                  <a:pt x="9174" y="12361"/>
                </a:lnTo>
                <a:lnTo>
                  <a:pt x="9149" y="12361"/>
                </a:lnTo>
                <a:lnTo>
                  <a:pt x="9149" y="12166"/>
                </a:lnTo>
                <a:lnTo>
                  <a:pt x="9174" y="11874"/>
                </a:lnTo>
                <a:lnTo>
                  <a:pt x="9174" y="11582"/>
                </a:lnTo>
                <a:lnTo>
                  <a:pt x="9222" y="11582"/>
                </a:lnTo>
                <a:lnTo>
                  <a:pt x="9441" y="11534"/>
                </a:lnTo>
                <a:lnTo>
                  <a:pt x="9660" y="11485"/>
                </a:lnTo>
                <a:close/>
                <a:moveTo>
                  <a:pt x="8517" y="4258"/>
                </a:moveTo>
                <a:lnTo>
                  <a:pt x="8225" y="4307"/>
                </a:lnTo>
                <a:lnTo>
                  <a:pt x="7957" y="4404"/>
                </a:lnTo>
                <a:lnTo>
                  <a:pt x="7690" y="4429"/>
                </a:lnTo>
                <a:lnTo>
                  <a:pt x="7422" y="4502"/>
                </a:lnTo>
                <a:lnTo>
                  <a:pt x="7154" y="4623"/>
                </a:lnTo>
                <a:lnTo>
                  <a:pt x="6911" y="4745"/>
                </a:lnTo>
                <a:lnTo>
                  <a:pt x="6668" y="4915"/>
                </a:lnTo>
                <a:lnTo>
                  <a:pt x="6424" y="5110"/>
                </a:lnTo>
                <a:lnTo>
                  <a:pt x="6205" y="5329"/>
                </a:lnTo>
                <a:lnTo>
                  <a:pt x="6011" y="5548"/>
                </a:lnTo>
                <a:lnTo>
                  <a:pt x="5792" y="5791"/>
                </a:lnTo>
                <a:lnTo>
                  <a:pt x="5621" y="6035"/>
                </a:lnTo>
                <a:lnTo>
                  <a:pt x="5281" y="6546"/>
                </a:lnTo>
                <a:lnTo>
                  <a:pt x="5013" y="7057"/>
                </a:lnTo>
                <a:lnTo>
                  <a:pt x="4818" y="7543"/>
                </a:lnTo>
                <a:lnTo>
                  <a:pt x="4697" y="7932"/>
                </a:lnTo>
                <a:lnTo>
                  <a:pt x="4648" y="8297"/>
                </a:lnTo>
                <a:lnTo>
                  <a:pt x="4624" y="8662"/>
                </a:lnTo>
                <a:lnTo>
                  <a:pt x="4624" y="9027"/>
                </a:lnTo>
                <a:lnTo>
                  <a:pt x="4672" y="9392"/>
                </a:lnTo>
                <a:lnTo>
                  <a:pt x="4745" y="9757"/>
                </a:lnTo>
                <a:lnTo>
                  <a:pt x="4867" y="10098"/>
                </a:lnTo>
                <a:lnTo>
                  <a:pt x="5013" y="10414"/>
                </a:lnTo>
                <a:lnTo>
                  <a:pt x="5183" y="10731"/>
                </a:lnTo>
                <a:lnTo>
                  <a:pt x="5402" y="11047"/>
                </a:lnTo>
                <a:lnTo>
                  <a:pt x="5621" y="11315"/>
                </a:lnTo>
                <a:lnTo>
                  <a:pt x="5889" y="11582"/>
                </a:lnTo>
                <a:lnTo>
                  <a:pt x="6157" y="11826"/>
                </a:lnTo>
                <a:lnTo>
                  <a:pt x="6449" y="12069"/>
                </a:lnTo>
                <a:lnTo>
                  <a:pt x="6765" y="12264"/>
                </a:lnTo>
                <a:lnTo>
                  <a:pt x="7106" y="12434"/>
                </a:lnTo>
                <a:lnTo>
                  <a:pt x="7446" y="12580"/>
                </a:lnTo>
                <a:lnTo>
                  <a:pt x="7787" y="12677"/>
                </a:lnTo>
                <a:lnTo>
                  <a:pt x="8127" y="12775"/>
                </a:lnTo>
                <a:lnTo>
                  <a:pt x="8492" y="12823"/>
                </a:lnTo>
                <a:lnTo>
                  <a:pt x="8833" y="12848"/>
                </a:lnTo>
                <a:lnTo>
                  <a:pt x="9174" y="12872"/>
                </a:lnTo>
                <a:lnTo>
                  <a:pt x="9539" y="12823"/>
                </a:lnTo>
                <a:lnTo>
                  <a:pt x="9879" y="12775"/>
                </a:lnTo>
                <a:lnTo>
                  <a:pt x="10196" y="12702"/>
                </a:lnTo>
                <a:lnTo>
                  <a:pt x="10536" y="12580"/>
                </a:lnTo>
                <a:lnTo>
                  <a:pt x="10828" y="12434"/>
                </a:lnTo>
                <a:lnTo>
                  <a:pt x="11145" y="12264"/>
                </a:lnTo>
                <a:lnTo>
                  <a:pt x="11412" y="12045"/>
                </a:lnTo>
                <a:lnTo>
                  <a:pt x="11680" y="11826"/>
                </a:lnTo>
                <a:lnTo>
                  <a:pt x="11923" y="11558"/>
                </a:lnTo>
                <a:lnTo>
                  <a:pt x="12167" y="11266"/>
                </a:lnTo>
                <a:lnTo>
                  <a:pt x="12337" y="10974"/>
                </a:lnTo>
                <a:lnTo>
                  <a:pt x="12507" y="10658"/>
                </a:lnTo>
                <a:lnTo>
                  <a:pt x="12653" y="10317"/>
                </a:lnTo>
                <a:lnTo>
                  <a:pt x="12775" y="9976"/>
                </a:lnTo>
                <a:lnTo>
                  <a:pt x="12872" y="9611"/>
                </a:lnTo>
                <a:lnTo>
                  <a:pt x="12921" y="9246"/>
                </a:lnTo>
                <a:lnTo>
                  <a:pt x="12970" y="8881"/>
                </a:lnTo>
                <a:lnTo>
                  <a:pt x="12994" y="8516"/>
                </a:lnTo>
                <a:lnTo>
                  <a:pt x="12970" y="8151"/>
                </a:lnTo>
                <a:lnTo>
                  <a:pt x="12945" y="7786"/>
                </a:lnTo>
                <a:lnTo>
                  <a:pt x="12872" y="7446"/>
                </a:lnTo>
                <a:lnTo>
                  <a:pt x="12751" y="7105"/>
                </a:lnTo>
                <a:lnTo>
                  <a:pt x="12629" y="6765"/>
                </a:lnTo>
                <a:lnTo>
                  <a:pt x="12459" y="6448"/>
                </a:lnTo>
                <a:lnTo>
                  <a:pt x="12264" y="6156"/>
                </a:lnTo>
                <a:lnTo>
                  <a:pt x="12045" y="5864"/>
                </a:lnTo>
                <a:lnTo>
                  <a:pt x="11656" y="5499"/>
                </a:lnTo>
                <a:lnTo>
                  <a:pt x="11193" y="5134"/>
                </a:lnTo>
                <a:lnTo>
                  <a:pt x="10950" y="4964"/>
                </a:lnTo>
                <a:lnTo>
                  <a:pt x="10707" y="4818"/>
                </a:lnTo>
                <a:lnTo>
                  <a:pt x="10439" y="4672"/>
                </a:lnTo>
                <a:lnTo>
                  <a:pt x="10171" y="4550"/>
                </a:lnTo>
                <a:lnTo>
                  <a:pt x="9904" y="4453"/>
                </a:lnTo>
                <a:lnTo>
                  <a:pt x="9636" y="4356"/>
                </a:lnTo>
                <a:lnTo>
                  <a:pt x="9344" y="4307"/>
                </a:lnTo>
                <a:lnTo>
                  <a:pt x="9076" y="4258"/>
                </a:lnTo>
                <a:close/>
                <a:moveTo>
                  <a:pt x="7519" y="487"/>
                </a:moveTo>
                <a:lnTo>
                  <a:pt x="7787" y="511"/>
                </a:lnTo>
                <a:lnTo>
                  <a:pt x="8590" y="511"/>
                </a:lnTo>
                <a:lnTo>
                  <a:pt x="9271" y="560"/>
                </a:lnTo>
                <a:lnTo>
                  <a:pt x="9612" y="584"/>
                </a:lnTo>
                <a:lnTo>
                  <a:pt x="9952" y="584"/>
                </a:lnTo>
                <a:lnTo>
                  <a:pt x="9928" y="779"/>
                </a:lnTo>
                <a:lnTo>
                  <a:pt x="9952" y="949"/>
                </a:lnTo>
                <a:lnTo>
                  <a:pt x="9636" y="852"/>
                </a:lnTo>
                <a:lnTo>
                  <a:pt x="9466" y="827"/>
                </a:lnTo>
                <a:lnTo>
                  <a:pt x="9295" y="803"/>
                </a:lnTo>
                <a:lnTo>
                  <a:pt x="9149" y="803"/>
                </a:lnTo>
                <a:lnTo>
                  <a:pt x="9003" y="852"/>
                </a:lnTo>
                <a:lnTo>
                  <a:pt x="8857" y="900"/>
                </a:lnTo>
                <a:lnTo>
                  <a:pt x="8736" y="998"/>
                </a:lnTo>
                <a:lnTo>
                  <a:pt x="8711" y="1046"/>
                </a:lnTo>
                <a:lnTo>
                  <a:pt x="8711" y="1095"/>
                </a:lnTo>
                <a:lnTo>
                  <a:pt x="8760" y="1119"/>
                </a:lnTo>
                <a:lnTo>
                  <a:pt x="8784" y="1144"/>
                </a:lnTo>
                <a:lnTo>
                  <a:pt x="9125" y="1144"/>
                </a:lnTo>
                <a:lnTo>
                  <a:pt x="9417" y="1168"/>
                </a:lnTo>
                <a:lnTo>
                  <a:pt x="9709" y="1241"/>
                </a:lnTo>
                <a:lnTo>
                  <a:pt x="10001" y="1363"/>
                </a:lnTo>
                <a:lnTo>
                  <a:pt x="10025" y="1533"/>
                </a:lnTo>
                <a:lnTo>
                  <a:pt x="10025" y="1533"/>
                </a:lnTo>
                <a:lnTo>
                  <a:pt x="9782" y="1509"/>
                </a:lnTo>
                <a:lnTo>
                  <a:pt x="9076" y="1484"/>
                </a:lnTo>
                <a:lnTo>
                  <a:pt x="8833" y="1436"/>
                </a:lnTo>
                <a:lnTo>
                  <a:pt x="8711" y="1460"/>
                </a:lnTo>
                <a:lnTo>
                  <a:pt x="8590" y="1509"/>
                </a:lnTo>
                <a:lnTo>
                  <a:pt x="8541" y="1557"/>
                </a:lnTo>
                <a:lnTo>
                  <a:pt x="8541" y="1606"/>
                </a:lnTo>
                <a:lnTo>
                  <a:pt x="8614" y="1703"/>
                </a:lnTo>
                <a:lnTo>
                  <a:pt x="8687" y="1801"/>
                </a:lnTo>
                <a:lnTo>
                  <a:pt x="8809" y="1849"/>
                </a:lnTo>
                <a:lnTo>
                  <a:pt x="8930" y="1898"/>
                </a:lnTo>
                <a:lnTo>
                  <a:pt x="9174" y="1922"/>
                </a:lnTo>
                <a:lnTo>
                  <a:pt x="9417" y="1947"/>
                </a:lnTo>
                <a:lnTo>
                  <a:pt x="9733" y="1995"/>
                </a:lnTo>
                <a:lnTo>
                  <a:pt x="10098" y="2044"/>
                </a:lnTo>
                <a:lnTo>
                  <a:pt x="10147" y="2409"/>
                </a:lnTo>
                <a:lnTo>
                  <a:pt x="9952" y="2360"/>
                </a:lnTo>
                <a:lnTo>
                  <a:pt x="9782" y="2312"/>
                </a:lnTo>
                <a:lnTo>
                  <a:pt x="9417" y="2263"/>
                </a:lnTo>
                <a:lnTo>
                  <a:pt x="9149" y="2214"/>
                </a:lnTo>
                <a:lnTo>
                  <a:pt x="8882" y="2214"/>
                </a:lnTo>
                <a:lnTo>
                  <a:pt x="8833" y="2239"/>
                </a:lnTo>
                <a:lnTo>
                  <a:pt x="8809" y="2263"/>
                </a:lnTo>
                <a:lnTo>
                  <a:pt x="8809" y="2312"/>
                </a:lnTo>
                <a:lnTo>
                  <a:pt x="8809" y="2336"/>
                </a:lnTo>
                <a:lnTo>
                  <a:pt x="8882" y="2458"/>
                </a:lnTo>
                <a:lnTo>
                  <a:pt x="8979" y="2555"/>
                </a:lnTo>
                <a:lnTo>
                  <a:pt x="9101" y="2628"/>
                </a:lnTo>
                <a:lnTo>
                  <a:pt x="9247" y="2652"/>
                </a:lnTo>
                <a:lnTo>
                  <a:pt x="9636" y="2750"/>
                </a:lnTo>
                <a:lnTo>
                  <a:pt x="10025" y="2798"/>
                </a:lnTo>
                <a:lnTo>
                  <a:pt x="10171" y="2798"/>
                </a:lnTo>
                <a:lnTo>
                  <a:pt x="10220" y="2750"/>
                </a:lnTo>
                <a:lnTo>
                  <a:pt x="10244" y="2725"/>
                </a:lnTo>
                <a:lnTo>
                  <a:pt x="10317" y="2871"/>
                </a:lnTo>
                <a:lnTo>
                  <a:pt x="10366" y="2944"/>
                </a:lnTo>
                <a:lnTo>
                  <a:pt x="10439" y="2993"/>
                </a:lnTo>
                <a:lnTo>
                  <a:pt x="10585" y="2993"/>
                </a:lnTo>
                <a:lnTo>
                  <a:pt x="10877" y="3066"/>
                </a:lnTo>
                <a:lnTo>
                  <a:pt x="11145" y="3188"/>
                </a:lnTo>
                <a:lnTo>
                  <a:pt x="11388" y="3334"/>
                </a:lnTo>
                <a:lnTo>
                  <a:pt x="11631" y="3504"/>
                </a:lnTo>
                <a:lnTo>
                  <a:pt x="11704" y="3528"/>
                </a:lnTo>
                <a:lnTo>
                  <a:pt x="11753" y="3553"/>
                </a:lnTo>
                <a:lnTo>
                  <a:pt x="11875" y="3553"/>
                </a:lnTo>
                <a:lnTo>
                  <a:pt x="11972" y="3480"/>
                </a:lnTo>
                <a:lnTo>
                  <a:pt x="12021" y="3382"/>
                </a:lnTo>
                <a:lnTo>
                  <a:pt x="12167" y="3309"/>
                </a:lnTo>
                <a:lnTo>
                  <a:pt x="12288" y="3212"/>
                </a:lnTo>
                <a:lnTo>
                  <a:pt x="12532" y="3017"/>
                </a:lnTo>
                <a:lnTo>
                  <a:pt x="13043" y="2652"/>
                </a:lnTo>
                <a:lnTo>
                  <a:pt x="13335" y="2458"/>
                </a:lnTo>
                <a:lnTo>
                  <a:pt x="13602" y="2336"/>
                </a:lnTo>
                <a:lnTo>
                  <a:pt x="13675" y="2287"/>
                </a:lnTo>
                <a:lnTo>
                  <a:pt x="13724" y="2239"/>
                </a:lnTo>
                <a:lnTo>
                  <a:pt x="13846" y="2312"/>
                </a:lnTo>
                <a:lnTo>
                  <a:pt x="14162" y="2555"/>
                </a:lnTo>
                <a:lnTo>
                  <a:pt x="14454" y="2823"/>
                </a:lnTo>
                <a:lnTo>
                  <a:pt x="14722" y="3090"/>
                </a:lnTo>
                <a:lnTo>
                  <a:pt x="14989" y="3358"/>
                </a:lnTo>
                <a:lnTo>
                  <a:pt x="15087" y="3504"/>
                </a:lnTo>
                <a:lnTo>
                  <a:pt x="15208" y="3626"/>
                </a:lnTo>
                <a:lnTo>
                  <a:pt x="14989" y="3869"/>
                </a:lnTo>
                <a:lnTo>
                  <a:pt x="14892" y="3747"/>
                </a:lnTo>
                <a:lnTo>
                  <a:pt x="14746" y="3626"/>
                </a:lnTo>
                <a:lnTo>
                  <a:pt x="14478" y="3431"/>
                </a:lnTo>
                <a:lnTo>
                  <a:pt x="14381" y="3334"/>
                </a:lnTo>
                <a:lnTo>
                  <a:pt x="14235" y="3261"/>
                </a:lnTo>
                <a:lnTo>
                  <a:pt x="14113" y="3212"/>
                </a:lnTo>
                <a:lnTo>
                  <a:pt x="13919" y="3212"/>
                </a:lnTo>
                <a:lnTo>
                  <a:pt x="13894" y="3261"/>
                </a:lnTo>
                <a:lnTo>
                  <a:pt x="13870" y="3309"/>
                </a:lnTo>
                <a:lnTo>
                  <a:pt x="13894" y="3358"/>
                </a:lnTo>
                <a:lnTo>
                  <a:pt x="13967" y="3455"/>
                </a:lnTo>
                <a:lnTo>
                  <a:pt x="14040" y="3553"/>
                </a:lnTo>
                <a:lnTo>
                  <a:pt x="14259" y="3723"/>
                </a:lnTo>
                <a:lnTo>
                  <a:pt x="14503" y="3966"/>
                </a:lnTo>
                <a:lnTo>
                  <a:pt x="14624" y="4064"/>
                </a:lnTo>
                <a:lnTo>
                  <a:pt x="14770" y="4161"/>
                </a:lnTo>
                <a:lnTo>
                  <a:pt x="14600" y="4429"/>
                </a:lnTo>
                <a:lnTo>
                  <a:pt x="14454" y="4283"/>
                </a:lnTo>
                <a:lnTo>
                  <a:pt x="14332" y="4137"/>
                </a:lnTo>
                <a:lnTo>
                  <a:pt x="14235" y="4015"/>
                </a:lnTo>
                <a:lnTo>
                  <a:pt x="14138" y="3893"/>
                </a:lnTo>
                <a:lnTo>
                  <a:pt x="14016" y="3820"/>
                </a:lnTo>
                <a:lnTo>
                  <a:pt x="13894" y="3747"/>
                </a:lnTo>
                <a:lnTo>
                  <a:pt x="13846" y="3747"/>
                </a:lnTo>
                <a:lnTo>
                  <a:pt x="13821" y="3772"/>
                </a:lnTo>
                <a:lnTo>
                  <a:pt x="13797" y="3820"/>
                </a:lnTo>
                <a:lnTo>
                  <a:pt x="13797" y="3845"/>
                </a:lnTo>
                <a:lnTo>
                  <a:pt x="13821" y="3991"/>
                </a:lnTo>
                <a:lnTo>
                  <a:pt x="13894" y="4137"/>
                </a:lnTo>
                <a:lnTo>
                  <a:pt x="14040" y="4429"/>
                </a:lnTo>
                <a:lnTo>
                  <a:pt x="14186" y="4623"/>
                </a:lnTo>
                <a:lnTo>
                  <a:pt x="14332" y="4794"/>
                </a:lnTo>
                <a:lnTo>
                  <a:pt x="14235" y="4964"/>
                </a:lnTo>
                <a:lnTo>
                  <a:pt x="14089" y="5159"/>
                </a:lnTo>
                <a:lnTo>
                  <a:pt x="13967" y="4964"/>
                </a:lnTo>
                <a:lnTo>
                  <a:pt x="13821" y="4769"/>
                </a:lnTo>
                <a:lnTo>
                  <a:pt x="13675" y="4599"/>
                </a:lnTo>
                <a:lnTo>
                  <a:pt x="13554" y="4380"/>
                </a:lnTo>
                <a:lnTo>
                  <a:pt x="13505" y="4331"/>
                </a:lnTo>
                <a:lnTo>
                  <a:pt x="13432" y="4307"/>
                </a:lnTo>
                <a:lnTo>
                  <a:pt x="13359" y="4307"/>
                </a:lnTo>
                <a:lnTo>
                  <a:pt x="13335" y="4356"/>
                </a:lnTo>
                <a:lnTo>
                  <a:pt x="13310" y="4380"/>
                </a:lnTo>
                <a:lnTo>
                  <a:pt x="13310" y="4526"/>
                </a:lnTo>
                <a:lnTo>
                  <a:pt x="13335" y="4648"/>
                </a:lnTo>
                <a:lnTo>
                  <a:pt x="13383" y="4769"/>
                </a:lnTo>
                <a:lnTo>
                  <a:pt x="13456" y="4891"/>
                </a:lnTo>
                <a:lnTo>
                  <a:pt x="13846" y="5548"/>
                </a:lnTo>
                <a:lnTo>
                  <a:pt x="13919" y="5597"/>
                </a:lnTo>
                <a:lnTo>
                  <a:pt x="13992" y="5621"/>
                </a:lnTo>
                <a:lnTo>
                  <a:pt x="14016" y="5645"/>
                </a:lnTo>
                <a:lnTo>
                  <a:pt x="14065" y="5670"/>
                </a:lnTo>
                <a:lnTo>
                  <a:pt x="14186" y="5986"/>
                </a:lnTo>
                <a:lnTo>
                  <a:pt x="14259" y="6302"/>
                </a:lnTo>
                <a:lnTo>
                  <a:pt x="14284" y="6497"/>
                </a:lnTo>
                <a:lnTo>
                  <a:pt x="14284" y="6692"/>
                </a:lnTo>
                <a:lnTo>
                  <a:pt x="14308" y="6886"/>
                </a:lnTo>
                <a:lnTo>
                  <a:pt x="14332" y="7081"/>
                </a:lnTo>
                <a:lnTo>
                  <a:pt x="14381" y="7154"/>
                </a:lnTo>
                <a:lnTo>
                  <a:pt x="14454" y="7203"/>
                </a:lnTo>
                <a:lnTo>
                  <a:pt x="14527" y="7227"/>
                </a:lnTo>
                <a:lnTo>
                  <a:pt x="14624" y="7227"/>
                </a:lnTo>
                <a:lnTo>
                  <a:pt x="14722" y="7276"/>
                </a:lnTo>
                <a:lnTo>
                  <a:pt x="14843" y="7300"/>
                </a:lnTo>
                <a:lnTo>
                  <a:pt x="15111" y="7348"/>
                </a:lnTo>
                <a:lnTo>
                  <a:pt x="15598" y="7373"/>
                </a:lnTo>
                <a:lnTo>
                  <a:pt x="15962" y="7446"/>
                </a:lnTo>
                <a:lnTo>
                  <a:pt x="16352" y="7519"/>
                </a:lnTo>
                <a:lnTo>
                  <a:pt x="16571" y="7592"/>
                </a:lnTo>
                <a:lnTo>
                  <a:pt x="16692" y="7640"/>
                </a:lnTo>
                <a:lnTo>
                  <a:pt x="16814" y="7640"/>
                </a:lnTo>
                <a:lnTo>
                  <a:pt x="16765" y="7957"/>
                </a:lnTo>
                <a:lnTo>
                  <a:pt x="16765" y="8249"/>
                </a:lnTo>
                <a:lnTo>
                  <a:pt x="16765" y="8857"/>
                </a:lnTo>
                <a:lnTo>
                  <a:pt x="16765" y="9344"/>
                </a:lnTo>
                <a:lnTo>
                  <a:pt x="16765" y="9587"/>
                </a:lnTo>
                <a:lnTo>
                  <a:pt x="16790" y="9855"/>
                </a:lnTo>
                <a:lnTo>
                  <a:pt x="16522" y="9855"/>
                </a:lnTo>
                <a:lnTo>
                  <a:pt x="16571" y="9757"/>
                </a:lnTo>
                <a:lnTo>
                  <a:pt x="16546" y="9636"/>
                </a:lnTo>
                <a:lnTo>
                  <a:pt x="16522" y="9417"/>
                </a:lnTo>
                <a:lnTo>
                  <a:pt x="16473" y="9125"/>
                </a:lnTo>
                <a:lnTo>
                  <a:pt x="16449" y="9003"/>
                </a:lnTo>
                <a:lnTo>
                  <a:pt x="16400" y="8857"/>
                </a:lnTo>
                <a:lnTo>
                  <a:pt x="16376" y="8833"/>
                </a:lnTo>
                <a:lnTo>
                  <a:pt x="16327" y="8808"/>
                </a:lnTo>
                <a:lnTo>
                  <a:pt x="16279" y="8833"/>
                </a:lnTo>
                <a:lnTo>
                  <a:pt x="16254" y="8857"/>
                </a:lnTo>
                <a:lnTo>
                  <a:pt x="16206" y="9003"/>
                </a:lnTo>
                <a:lnTo>
                  <a:pt x="16181" y="9125"/>
                </a:lnTo>
                <a:lnTo>
                  <a:pt x="16133" y="9417"/>
                </a:lnTo>
                <a:lnTo>
                  <a:pt x="16133" y="9660"/>
                </a:lnTo>
                <a:lnTo>
                  <a:pt x="16157" y="9782"/>
                </a:lnTo>
                <a:lnTo>
                  <a:pt x="16206" y="9903"/>
                </a:lnTo>
                <a:lnTo>
                  <a:pt x="15768" y="9928"/>
                </a:lnTo>
                <a:lnTo>
                  <a:pt x="15671" y="9928"/>
                </a:lnTo>
                <a:lnTo>
                  <a:pt x="15719" y="9806"/>
                </a:lnTo>
                <a:lnTo>
                  <a:pt x="15768" y="9538"/>
                </a:lnTo>
                <a:lnTo>
                  <a:pt x="15841" y="9246"/>
                </a:lnTo>
                <a:lnTo>
                  <a:pt x="15865" y="8954"/>
                </a:lnTo>
                <a:lnTo>
                  <a:pt x="15841" y="8906"/>
                </a:lnTo>
                <a:lnTo>
                  <a:pt x="15817" y="8881"/>
                </a:lnTo>
                <a:lnTo>
                  <a:pt x="15744" y="8808"/>
                </a:lnTo>
                <a:lnTo>
                  <a:pt x="15671" y="8808"/>
                </a:lnTo>
                <a:lnTo>
                  <a:pt x="15622" y="8857"/>
                </a:lnTo>
                <a:lnTo>
                  <a:pt x="15573" y="8930"/>
                </a:lnTo>
                <a:lnTo>
                  <a:pt x="15427" y="9441"/>
                </a:lnTo>
                <a:lnTo>
                  <a:pt x="15330" y="9709"/>
                </a:lnTo>
                <a:lnTo>
                  <a:pt x="15330" y="9830"/>
                </a:lnTo>
                <a:lnTo>
                  <a:pt x="15330" y="9903"/>
                </a:lnTo>
                <a:lnTo>
                  <a:pt x="15354" y="9928"/>
                </a:lnTo>
                <a:lnTo>
                  <a:pt x="15135" y="9952"/>
                </a:lnTo>
                <a:lnTo>
                  <a:pt x="14916" y="9976"/>
                </a:lnTo>
                <a:lnTo>
                  <a:pt x="14965" y="9636"/>
                </a:lnTo>
                <a:lnTo>
                  <a:pt x="14989" y="9344"/>
                </a:lnTo>
                <a:lnTo>
                  <a:pt x="14989" y="9173"/>
                </a:lnTo>
                <a:lnTo>
                  <a:pt x="14941" y="9027"/>
                </a:lnTo>
                <a:lnTo>
                  <a:pt x="14916" y="8979"/>
                </a:lnTo>
                <a:lnTo>
                  <a:pt x="14868" y="8954"/>
                </a:lnTo>
                <a:lnTo>
                  <a:pt x="14819" y="8954"/>
                </a:lnTo>
                <a:lnTo>
                  <a:pt x="14770" y="8979"/>
                </a:lnTo>
                <a:lnTo>
                  <a:pt x="14697" y="9100"/>
                </a:lnTo>
                <a:lnTo>
                  <a:pt x="14649" y="9198"/>
                </a:lnTo>
                <a:lnTo>
                  <a:pt x="14600" y="9465"/>
                </a:lnTo>
                <a:lnTo>
                  <a:pt x="14405" y="10171"/>
                </a:lnTo>
                <a:lnTo>
                  <a:pt x="14405" y="10244"/>
                </a:lnTo>
                <a:lnTo>
                  <a:pt x="14430" y="10317"/>
                </a:lnTo>
                <a:lnTo>
                  <a:pt x="14284" y="10585"/>
                </a:lnTo>
                <a:lnTo>
                  <a:pt x="14162" y="10877"/>
                </a:lnTo>
                <a:lnTo>
                  <a:pt x="14065" y="11047"/>
                </a:lnTo>
                <a:lnTo>
                  <a:pt x="13943" y="11193"/>
                </a:lnTo>
                <a:lnTo>
                  <a:pt x="13724" y="11461"/>
                </a:lnTo>
                <a:lnTo>
                  <a:pt x="13675" y="11558"/>
                </a:lnTo>
                <a:lnTo>
                  <a:pt x="13675" y="11631"/>
                </a:lnTo>
                <a:lnTo>
                  <a:pt x="13675" y="11704"/>
                </a:lnTo>
                <a:lnTo>
                  <a:pt x="13724" y="11753"/>
                </a:lnTo>
                <a:lnTo>
                  <a:pt x="13773" y="11801"/>
                </a:lnTo>
                <a:lnTo>
                  <a:pt x="13846" y="11826"/>
                </a:lnTo>
                <a:lnTo>
                  <a:pt x="13919" y="11826"/>
                </a:lnTo>
                <a:lnTo>
                  <a:pt x="13992" y="11777"/>
                </a:lnTo>
                <a:lnTo>
                  <a:pt x="14113" y="11972"/>
                </a:lnTo>
                <a:lnTo>
                  <a:pt x="14259" y="12142"/>
                </a:lnTo>
                <a:lnTo>
                  <a:pt x="14551" y="12507"/>
                </a:lnTo>
                <a:lnTo>
                  <a:pt x="14868" y="12945"/>
                </a:lnTo>
                <a:lnTo>
                  <a:pt x="15135" y="13407"/>
                </a:lnTo>
                <a:lnTo>
                  <a:pt x="14941" y="13651"/>
                </a:lnTo>
                <a:lnTo>
                  <a:pt x="14722" y="13894"/>
                </a:lnTo>
                <a:lnTo>
                  <a:pt x="14284" y="14332"/>
                </a:lnTo>
                <a:lnTo>
                  <a:pt x="13943" y="14673"/>
                </a:lnTo>
                <a:lnTo>
                  <a:pt x="13773" y="14843"/>
                </a:lnTo>
                <a:lnTo>
                  <a:pt x="13627" y="15038"/>
                </a:lnTo>
                <a:lnTo>
                  <a:pt x="13383" y="14867"/>
                </a:lnTo>
                <a:lnTo>
                  <a:pt x="13578" y="14794"/>
                </a:lnTo>
                <a:lnTo>
                  <a:pt x="13748" y="14673"/>
                </a:lnTo>
                <a:lnTo>
                  <a:pt x="14040" y="14478"/>
                </a:lnTo>
                <a:lnTo>
                  <a:pt x="14113" y="14429"/>
                </a:lnTo>
                <a:lnTo>
                  <a:pt x="14138" y="14356"/>
                </a:lnTo>
                <a:lnTo>
                  <a:pt x="14138" y="14283"/>
                </a:lnTo>
                <a:lnTo>
                  <a:pt x="14113" y="14235"/>
                </a:lnTo>
                <a:lnTo>
                  <a:pt x="14065" y="14186"/>
                </a:lnTo>
                <a:lnTo>
                  <a:pt x="14016" y="14162"/>
                </a:lnTo>
                <a:lnTo>
                  <a:pt x="13943" y="14137"/>
                </a:lnTo>
                <a:lnTo>
                  <a:pt x="13870" y="14162"/>
                </a:lnTo>
                <a:lnTo>
                  <a:pt x="13602" y="14308"/>
                </a:lnTo>
                <a:lnTo>
                  <a:pt x="13335" y="14478"/>
                </a:lnTo>
                <a:lnTo>
                  <a:pt x="13043" y="14624"/>
                </a:lnTo>
                <a:lnTo>
                  <a:pt x="12897" y="14527"/>
                </a:lnTo>
                <a:lnTo>
                  <a:pt x="12945" y="14502"/>
                </a:lnTo>
                <a:lnTo>
                  <a:pt x="13213" y="14332"/>
                </a:lnTo>
                <a:lnTo>
                  <a:pt x="13310" y="14210"/>
                </a:lnTo>
                <a:lnTo>
                  <a:pt x="13383" y="14113"/>
                </a:lnTo>
                <a:lnTo>
                  <a:pt x="13408" y="14040"/>
                </a:lnTo>
                <a:lnTo>
                  <a:pt x="13408" y="13967"/>
                </a:lnTo>
                <a:lnTo>
                  <a:pt x="13383" y="13918"/>
                </a:lnTo>
                <a:lnTo>
                  <a:pt x="13359" y="13845"/>
                </a:lnTo>
                <a:lnTo>
                  <a:pt x="13310" y="13821"/>
                </a:lnTo>
                <a:lnTo>
                  <a:pt x="13237" y="13797"/>
                </a:lnTo>
                <a:lnTo>
                  <a:pt x="13189" y="13797"/>
                </a:lnTo>
                <a:lnTo>
                  <a:pt x="13116" y="13821"/>
                </a:lnTo>
                <a:lnTo>
                  <a:pt x="13018" y="13894"/>
                </a:lnTo>
                <a:lnTo>
                  <a:pt x="12921" y="13991"/>
                </a:lnTo>
                <a:lnTo>
                  <a:pt x="12799" y="14089"/>
                </a:lnTo>
                <a:lnTo>
                  <a:pt x="12702" y="14162"/>
                </a:lnTo>
                <a:lnTo>
                  <a:pt x="12556" y="14283"/>
                </a:lnTo>
                <a:lnTo>
                  <a:pt x="12264" y="14040"/>
                </a:lnTo>
                <a:lnTo>
                  <a:pt x="12532" y="13870"/>
                </a:lnTo>
                <a:lnTo>
                  <a:pt x="12653" y="13797"/>
                </a:lnTo>
                <a:lnTo>
                  <a:pt x="12799" y="13699"/>
                </a:lnTo>
                <a:lnTo>
                  <a:pt x="12848" y="13651"/>
                </a:lnTo>
                <a:lnTo>
                  <a:pt x="12897" y="13578"/>
                </a:lnTo>
                <a:lnTo>
                  <a:pt x="12921" y="13505"/>
                </a:lnTo>
                <a:lnTo>
                  <a:pt x="12897" y="13432"/>
                </a:lnTo>
                <a:lnTo>
                  <a:pt x="12872" y="13359"/>
                </a:lnTo>
                <a:lnTo>
                  <a:pt x="12824" y="13334"/>
                </a:lnTo>
                <a:lnTo>
                  <a:pt x="12702" y="13334"/>
                </a:lnTo>
                <a:lnTo>
                  <a:pt x="12556" y="13407"/>
                </a:lnTo>
                <a:lnTo>
                  <a:pt x="12459" y="13480"/>
                </a:lnTo>
                <a:lnTo>
                  <a:pt x="12167" y="13651"/>
                </a:lnTo>
                <a:lnTo>
                  <a:pt x="11899" y="13821"/>
                </a:lnTo>
                <a:lnTo>
                  <a:pt x="11777" y="13797"/>
                </a:lnTo>
                <a:lnTo>
                  <a:pt x="11680" y="13772"/>
                </a:lnTo>
                <a:lnTo>
                  <a:pt x="11607" y="13797"/>
                </a:lnTo>
                <a:lnTo>
                  <a:pt x="11558" y="13845"/>
                </a:lnTo>
                <a:lnTo>
                  <a:pt x="11510" y="13821"/>
                </a:lnTo>
                <a:lnTo>
                  <a:pt x="11437" y="13845"/>
                </a:lnTo>
                <a:lnTo>
                  <a:pt x="11388" y="13845"/>
                </a:lnTo>
                <a:lnTo>
                  <a:pt x="11266" y="13918"/>
                </a:lnTo>
                <a:lnTo>
                  <a:pt x="11120" y="14016"/>
                </a:lnTo>
                <a:lnTo>
                  <a:pt x="10974" y="14064"/>
                </a:lnTo>
                <a:lnTo>
                  <a:pt x="10682" y="14137"/>
                </a:lnTo>
                <a:lnTo>
                  <a:pt x="10536" y="14186"/>
                </a:lnTo>
                <a:lnTo>
                  <a:pt x="10415" y="14283"/>
                </a:lnTo>
                <a:lnTo>
                  <a:pt x="10269" y="14283"/>
                </a:lnTo>
                <a:lnTo>
                  <a:pt x="10220" y="14332"/>
                </a:lnTo>
                <a:lnTo>
                  <a:pt x="10171" y="14405"/>
                </a:lnTo>
                <a:lnTo>
                  <a:pt x="10171" y="14429"/>
                </a:lnTo>
                <a:lnTo>
                  <a:pt x="10123" y="14429"/>
                </a:lnTo>
                <a:lnTo>
                  <a:pt x="10001" y="14478"/>
                </a:lnTo>
                <a:lnTo>
                  <a:pt x="9879" y="14527"/>
                </a:lnTo>
                <a:lnTo>
                  <a:pt x="9636" y="14648"/>
                </a:lnTo>
                <a:lnTo>
                  <a:pt x="9514" y="14697"/>
                </a:lnTo>
                <a:lnTo>
                  <a:pt x="9393" y="14721"/>
                </a:lnTo>
                <a:lnTo>
                  <a:pt x="9271" y="14746"/>
                </a:lnTo>
                <a:lnTo>
                  <a:pt x="9149" y="14794"/>
                </a:lnTo>
                <a:lnTo>
                  <a:pt x="9101" y="14867"/>
                </a:lnTo>
                <a:lnTo>
                  <a:pt x="9101" y="14892"/>
                </a:lnTo>
                <a:lnTo>
                  <a:pt x="9125" y="14940"/>
                </a:lnTo>
                <a:lnTo>
                  <a:pt x="9198" y="15013"/>
                </a:lnTo>
                <a:lnTo>
                  <a:pt x="9295" y="15062"/>
                </a:lnTo>
                <a:lnTo>
                  <a:pt x="9417" y="15086"/>
                </a:lnTo>
                <a:lnTo>
                  <a:pt x="9539" y="15062"/>
                </a:lnTo>
                <a:lnTo>
                  <a:pt x="9685" y="15038"/>
                </a:lnTo>
                <a:lnTo>
                  <a:pt x="9831" y="14989"/>
                </a:lnTo>
                <a:lnTo>
                  <a:pt x="10098" y="14843"/>
                </a:lnTo>
                <a:lnTo>
                  <a:pt x="10074" y="14989"/>
                </a:lnTo>
                <a:lnTo>
                  <a:pt x="9879" y="15086"/>
                </a:lnTo>
                <a:lnTo>
                  <a:pt x="9660" y="15208"/>
                </a:lnTo>
                <a:lnTo>
                  <a:pt x="9417" y="15281"/>
                </a:lnTo>
                <a:lnTo>
                  <a:pt x="9295" y="15330"/>
                </a:lnTo>
                <a:lnTo>
                  <a:pt x="9198" y="15403"/>
                </a:lnTo>
                <a:lnTo>
                  <a:pt x="9174" y="15476"/>
                </a:lnTo>
                <a:lnTo>
                  <a:pt x="9198" y="15500"/>
                </a:lnTo>
                <a:lnTo>
                  <a:pt x="9198" y="15548"/>
                </a:lnTo>
                <a:lnTo>
                  <a:pt x="9271" y="15597"/>
                </a:lnTo>
                <a:lnTo>
                  <a:pt x="9344" y="15621"/>
                </a:lnTo>
                <a:lnTo>
                  <a:pt x="9417" y="15646"/>
                </a:lnTo>
                <a:lnTo>
                  <a:pt x="9514" y="15621"/>
                </a:lnTo>
                <a:lnTo>
                  <a:pt x="9685" y="15597"/>
                </a:lnTo>
                <a:lnTo>
                  <a:pt x="9831" y="15548"/>
                </a:lnTo>
                <a:lnTo>
                  <a:pt x="10001" y="15476"/>
                </a:lnTo>
                <a:lnTo>
                  <a:pt x="9977" y="15767"/>
                </a:lnTo>
                <a:lnTo>
                  <a:pt x="9952" y="15792"/>
                </a:lnTo>
                <a:lnTo>
                  <a:pt x="9904" y="15816"/>
                </a:lnTo>
                <a:lnTo>
                  <a:pt x="9636" y="15913"/>
                </a:lnTo>
                <a:lnTo>
                  <a:pt x="9368" y="15986"/>
                </a:lnTo>
                <a:lnTo>
                  <a:pt x="9198" y="16011"/>
                </a:lnTo>
                <a:lnTo>
                  <a:pt x="9125" y="16059"/>
                </a:lnTo>
                <a:lnTo>
                  <a:pt x="9101" y="16084"/>
                </a:lnTo>
                <a:lnTo>
                  <a:pt x="9076" y="16108"/>
                </a:lnTo>
                <a:lnTo>
                  <a:pt x="9076" y="16181"/>
                </a:lnTo>
                <a:lnTo>
                  <a:pt x="9101" y="16205"/>
                </a:lnTo>
                <a:lnTo>
                  <a:pt x="9198" y="16254"/>
                </a:lnTo>
                <a:lnTo>
                  <a:pt x="9295" y="16303"/>
                </a:lnTo>
                <a:lnTo>
                  <a:pt x="9636" y="16303"/>
                </a:lnTo>
                <a:lnTo>
                  <a:pt x="9855" y="16230"/>
                </a:lnTo>
                <a:lnTo>
                  <a:pt x="9831" y="16424"/>
                </a:lnTo>
                <a:lnTo>
                  <a:pt x="9831" y="16643"/>
                </a:lnTo>
                <a:lnTo>
                  <a:pt x="9271" y="16668"/>
                </a:lnTo>
                <a:lnTo>
                  <a:pt x="8711" y="16692"/>
                </a:lnTo>
                <a:lnTo>
                  <a:pt x="7981" y="16692"/>
                </a:lnTo>
                <a:lnTo>
                  <a:pt x="7738" y="16716"/>
                </a:lnTo>
                <a:lnTo>
                  <a:pt x="7763" y="16595"/>
                </a:lnTo>
                <a:lnTo>
                  <a:pt x="7763" y="16449"/>
                </a:lnTo>
                <a:lnTo>
                  <a:pt x="7738" y="16181"/>
                </a:lnTo>
                <a:lnTo>
                  <a:pt x="7641" y="15694"/>
                </a:lnTo>
                <a:lnTo>
                  <a:pt x="7592" y="15330"/>
                </a:lnTo>
                <a:lnTo>
                  <a:pt x="7519" y="14892"/>
                </a:lnTo>
                <a:lnTo>
                  <a:pt x="7471" y="14673"/>
                </a:lnTo>
                <a:lnTo>
                  <a:pt x="7373" y="14502"/>
                </a:lnTo>
                <a:lnTo>
                  <a:pt x="7276" y="14356"/>
                </a:lnTo>
                <a:lnTo>
                  <a:pt x="7203" y="14308"/>
                </a:lnTo>
                <a:lnTo>
                  <a:pt x="7130" y="14259"/>
                </a:lnTo>
                <a:lnTo>
                  <a:pt x="7033" y="14259"/>
                </a:lnTo>
                <a:lnTo>
                  <a:pt x="6960" y="14283"/>
                </a:lnTo>
                <a:lnTo>
                  <a:pt x="6716" y="14210"/>
                </a:lnTo>
                <a:lnTo>
                  <a:pt x="6497" y="14137"/>
                </a:lnTo>
                <a:lnTo>
                  <a:pt x="6327" y="14064"/>
                </a:lnTo>
                <a:lnTo>
                  <a:pt x="6157" y="13991"/>
                </a:lnTo>
                <a:lnTo>
                  <a:pt x="5986" y="13918"/>
                </a:lnTo>
                <a:lnTo>
                  <a:pt x="5816" y="13845"/>
                </a:lnTo>
                <a:lnTo>
                  <a:pt x="5743" y="13772"/>
                </a:lnTo>
                <a:lnTo>
                  <a:pt x="5646" y="13724"/>
                </a:lnTo>
                <a:lnTo>
                  <a:pt x="5597" y="13699"/>
                </a:lnTo>
                <a:lnTo>
                  <a:pt x="5548" y="13724"/>
                </a:lnTo>
                <a:lnTo>
                  <a:pt x="5500" y="13748"/>
                </a:lnTo>
                <a:lnTo>
                  <a:pt x="5427" y="13772"/>
                </a:lnTo>
                <a:lnTo>
                  <a:pt x="5062" y="13602"/>
                </a:lnTo>
                <a:lnTo>
                  <a:pt x="4843" y="13505"/>
                </a:lnTo>
                <a:lnTo>
                  <a:pt x="4721" y="13480"/>
                </a:lnTo>
                <a:lnTo>
                  <a:pt x="4648" y="13480"/>
                </a:lnTo>
                <a:lnTo>
                  <a:pt x="4599" y="13505"/>
                </a:lnTo>
                <a:lnTo>
                  <a:pt x="4551" y="13529"/>
                </a:lnTo>
                <a:lnTo>
                  <a:pt x="4526" y="13602"/>
                </a:lnTo>
                <a:lnTo>
                  <a:pt x="4551" y="13651"/>
                </a:lnTo>
                <a:lnTo>
                  <a:pt x="4575" y="13724"/>
                </a:lnTo>
                <a:lnTo>
                  <a:pt x="4672" y="13821"/>
                </a:lnTo>
                <a:lnTo>
                  <a:pt x="4916" y="13967"/>
                </a:lnTo>
                <a:lnTo>
                  <a:pt x="5135" y="14113"/>
                </a:lnTo>
                <a:lnTo>
                  <a:pt x="4989" y="14283"/>
                </a:lnTo>
                <a:lnTo>
                  <a:pt x="4940" y="14210"/>
                </a:lnTo>
                <a:lnTo>
                  <a:pt x="4891" y="14137"/>
                </a:lnTo>
                <a:lnTo>
                  <a:pt x="4843" y="14113"/>
                </a:lnTo>
                <a:lnTo>
                  <a:pt x="4794" y="14113"/>
                </a:lnTo>
                <a:lnTo>
                  <a:pt x="4672" y="14089"/>
                </a:lnTo>
                <a:lnTo>
                  <a:pt x="4526" y="14064"/>
                </a:lnTo>
                <a:lnTo>
                  <a:pt x="4380" y="13991"/>
                </a:lnTo>
                <a:lnTo>
                  <a:pt x="4259" y="13918"/>
                </a:lnTo>
                <a:lnTo>
                  <a:pt x="4137" y="13821"/>
                </a:lnTo>
                <a:lnTo>
                  <a:pt x="4015" y="13748"/>
                </a:lnTo>
                <a:lnTo>
                  <a:pt x="3894" y="13699"/>
                </a:lnTo>
                <a:lnTo>
                  <a:pt x="3821" y="13699"/>
                </a:lnTo>
                <a:lnTo>
                  <a:pt x="3796" y="13724"/>
                </a:lnTo>
                <a:lnTo>
                  <a:pt x="3772" y="13772"/>
                </a:lnTo>
                <a:lnTo>
                  <a:pt x="3772" y="13870"/>
                </a:lnTo>
                <a:lnTo>
                  <a:pt x="3796" y="13943"/>
                </a:lnTo>
                <a:lnTo>
                  <a:pt x="3845" y="14040"/>
                </a:lnTo>
                <a:lnTo>
                  <a:pt x="3894" y="14113"/>
                </a:lnTo>
                <a:lnTo>
                  <a:pt x="4015" y="14235"/>
                </a:lnTo>
                <a:lnTo>
                  <a:pt x="4186" y="14332"/>
                </a:lnTo>
                <a:lnTo>
                  <a:pt x="4307" y="14405"/>
                </a:lnTo>
                <a:lnTo>
                  <a:pt x="4453" y="14478"/>
                </a:lnTo>
                <a:lnTo>
                  <a:pt x="4599" y="14502"/>
                </a:lnTo>
                <a:lnTo>
                  <a:pt x="4745" y="14502"/>
                </a:lnTo>
                <a:lnTo>
                  <a:pt x="4380" y="14819"/>
                </a:lnTo>
                <a:lnTo>
                  <a:pt x="4356" y="14746"/>
                </a:lnTo>
                <a:lnTo>
                  <a:pt x="4307" y="14697"/>
                </a:lnTo>
                <a:lnTo>
                  <a:pt x="4259" y="14673"/>
                </a:lnTo>
                <a:lnTo>
                  <a:pt x="4186" y="14648"/>
                </a:lnTo>
                <a:lnTo>
                  <a:pt x="4088" y="14648"/>
                </a:lnTo>
                <a:lnTo>
                  <a:pt x="3991" y="14600"/>
                </a:lnTo>
                <a:lnTo>
                  <a:pt x="3845" y="14502"/>
                </a:lnTo>
                <a:lnTo>
                  <a:pt x="3675" y="14356"/>
                </a:lnTo>
                <a:lnTo>
                  <a:pt x="3626" y="14332"/>
                </a:lnTo>
                <a:lnTo>
                  <a:pt x="3577" y="14308"/>
                </a:lnTo>
                <a:lnTo>
                  <a:pt x="3529" y="14283"/>
                </a:lnTo>
                <a:lnTo>
                  <a:pt x="3480" y="14259"/>
                </a:lnTo>
                <a:lnTo>
                  <a:pt x="3431" y="14259"/>
                </a:lnTo>
                <a:lnTo>
                  <a:pt x="3407" y="14283"/>
                </a:lnTo>
                <a:lnTo>
                  <a:pt x="3383" y="14405"/>
                </a:lnTo>
                <a:lnTo>
                  <a:pt x="3358" y="14478"/>
                </a:lnTo>
                <a:lnTo>
                  <a:pt x="3383" y="14551"/>
                </a:lnTo>
                <a:lnTo>
                  <a:pt x="3407" y="14624"/>
                </a:lnTo>
                <a:lnTo>
                  <a:pt x="3456" y="14697"/>
                </a:lnTo>
                <a:lnTo>
                  <a:pt x="3577" y="14819"/>
                </a:lnTo>
                <a:lnTo>
                  <a:pt x="3675" y="14916"/>
                </a:lnTo>
                <a:lnTo>
                  <a:pt x="3772" y="14989"/>
                </a:lnTo>
                <a:lnTo>
                  <a:pt x="3894" y="15038"/>
                </a:lnTo>
                <a:lnTo>
                  <a:pt x="4015" y="15086"/>
                </a:lnTo>
                <a:lnTo>
                  <a:pt x="3796" y="15208"/>
                </a:lnTo>
                <a:lnTo>
                  <a:pt x="3748" y="15159"/>
                </a:lnTo>
                <a:lnTo>
                  <a:pt x="3529" y="14989"/>
                </a:lnTo>
                <a:lnTo>
                  <a:pt x="3310" y="14819"/>
                </a:lnTo>
                <a:lnTo>
                  <a:pt x="2920" y="14429"/>
                </a:lnTo>
                <a:lnTo>
                  <a:pt x="2555" y="14064"/>
                </a:lnTo>
                <a:lnTo>
                  <a:pt x="2385" y="13845"/>
                </a:lnTo>
                <a:lnTo>
                  <a:pt x="2239" y="13626"/>
                </a:lnTo>
                <a:lnTo>
                  <a:pt x="2409" y="13456"/>
                </a:lnTo>
                <a:lnTo>
                  <a:pt x="2555" y="13237"/>
                </a:lnTo>
                <a:lnTo>
                  <a:pt x="2799" y="12848"/>
                </a:lnTo>
                <a:lnTo>
                  <a:pt x="3212" y="12312"/>
                </a:lnTo>
                <a:lnTo>
                  <a:pt x="3626" y="11801"/>
                </a:lnTo>
                <a:lnTo>
                  <a:pt x="3626" y="11777"/>
                </a:lnTo>
                <a:lnTo>
                  <a:pt x="3723" y="11704"/>
                </a:lnTo>
                <a:lnTo>
                  <a:pt x="3748" y="11607"/>
                </a:lnTo>
                <a:lnTo>
                  <a:pt x="3772" y="11558"/>
                </a:lnTo>
                <a:lnTo>
                  <a:pt x="3748" y="11485"/>
                </a:lnTo>
                <a:lnTo>
                  <a:pt x="3723" y="11436"/>
                </a:lnTo>
                <a:lnTo>
                  <a:pt x="3675" y="11388"/>
                </a:lnTo>
                <a:lnTo>
                  <a:pt x="3529" y="11266"/>
                </a:lnTo>
                <a:lnTo>
                  <a:pt x="3407" y="11096"/>
                </a:lnTo>
                <a:lnTo>
                  <a:pt x="3164" y="10779"/>
                </a:lnTo>
                <a:lnTo>
                  <a:pt x="3018" y="10536"/>
                </a:lnTo>
                <a:lnTo>
                  <a:pt x="3018" y="10463"/>
                </a:lnTo>
                <a:lnTo>
                  <a:pt x="2993" y="10366"/>
                </a:lnTo>
                <a:lnTo>
                  <a:pt x="2945" y="10293"/>
                </a:lnTo>
                <a:lnTo>
                  <a:pt x="2872" y="10244"/>
                </a:lnTo>
                <a:lnTo>
                  <a:pt x="2774" y="10220"/>
                </a:lnTo>
                <a:lnTo>
                  <a:pt x="1704" y="10122"/>
                </a:lnTo>
                <a:lnTo>
                  <a:pt x="1144" y="10074"/>
                </a:lnTo>
                <a:lnTo>
                  <a:pt x="876" y="10025"/>
                </a:lnTo>
                <a:lnTo>
                  <a:pt x="633" y="9952"/>
                </a:lnTo>
                <a:lnTo>
                  <a:pt x="633" y="9830"/>
                </a:lnTo>
                <a:lnTo>
                  <a:pt x="609" y="9709"/>
                </a:lnTo>
                <a:lnTo>
                  <a:pt x="584" y="9587"/>
                </a:lnTo>
                <a:lnTo>
                  <a:pt x="560" y="9441"/>
                </a:lnTo>
                <a:lnTo>
                  <a:pt x="536" y="9052"/>
                </a:lnTo>
                <a:lnTo>
                  <a:pt x="560" y="8638"/>
                </a:lnTo>
                <a:lnTo>
                  <a:pt x="584" y="8395"/>
                </a:lnTo>
                <a:lnTo>
                  <a:pt x="609" y="8127"/>
                </a:lnTo>
                <a:lnTo>
                  <a:pt x="633" y="7835"/>
                </a:lnTo>
                <a:lnTo>
                  <a:pt x="633" y="7689"/>
                </a:lnTo>
                <a:lnTo>
                  <a:pt x="609" y="7567"/>
                </a:lnTo>
                <a:lnTo>
                  <a:pt x="803" y="7519"/>
                </a:lnTo>
                <a:lnTo>
                  <a:pt x="1217" y="7421"/>
                </a:lnTo>
                <a:lnTo>
                  <a:pt x="1095" y="7592"/>
                </a:lnTo>
                <a:lnTo>
                  <a:pt x="998" y="7762"/>
                </a:lnTo>
                <a:lnTo>
                  <a:pt x="876" y="8103"/>
                </a:lnTo>
                <a:lnTo>
                  <a:pt x="876" y="8151"/>
                </a:lnTo>
                <a:lnTo>
                  <a:pt x="876" y="8224"/>
                </a:lnTo>
                <a:lnTo>
                  <a:pt x="901" y="8273"/>
                </a:lnTo>
                <a:lnTo>
                  <a:pt x="925" y="8297"/>
                </a:lnTo>
                <a:lnTo>
                  <a:pt x="1022" y="8370"/>
                </a:lnTo>
                <a:lnTo>
                  <a:pt x="1144" y="8370"/>
                </a:lnTo>
                <a:lnTo>
                  <a:pt x="1193" y="8346"/>
                </a:lnTo>
                <a:lnTo>
                  <a:pt x="1217" y="8297"/>
                </a:lnTo>
                <a:lnTo>
                  <a:pt x="1290" y="8224"/>
                </a:lnTo>
                <a:lnTo>
                  <a:pt x="1363" y="7981"/>
                </a:lnTo>
                <a:lnTo>
                  <a:pt x="1460" y="7738"/>
                </a:lnTo>
                <a:lnTo>
                  <a:pt x="1558" y="7543"/>
                </a:lnTo>
                <a:lnTo>
                  <a:pt x="1655" y="7348"/>
                </a:lnTo>
                <a:lnTo>
                  <a:pt x="1850" y="7348"/>
                </a:lnTo>
                <a:lnTo>
                  <a:pt x="1752" y="7519"/>
                </a:lnTo>
                <a:lnTo>
                  <a:pt x="1655" y="7689"/>
                </a:lnTo>
                <a:lnTo>
                  <a:pt x="1606" y="7884"/>
                </a:lnTo>
                <a:lnTo>
                  <a:pt x="1558" y="8054"/>
                </a:lnTo>
                <a:lnTo>
                  <a:pt x="1558" y="8127"/>
                </a:lnTo>
                <a:lnTo>
                  <a:pt x="1558" y="8176"/>
                </a:lnTo>
                <a:lnTo>
                  <a:pt x="1606" y="8224"/>
                </a:lnTo>
                <a:lnTo>
                  <a:pt x="1655" y="8273"/>
                </a:lnTo>
                <a:lnTo>
                  <a:pt x="1728" y="8322"/>
                </a:lnTo>
                <a:lnTo>
                  <a:pt x="1801" y="8297"/>
                </a:lnTo>
                <a:lnTo>
                  <a:pt x="1898" y="8249"/>
                </a:lnTo>
                <a:lnTo>
                  <a:pt x="1923" y="8200"/>
                </a:lnTo>
                <a:lnTo>
                  <a:pt x="1947" y="8151"/>
                </a:lnTo>
                <a:lnTo>
                  <a:pt x="1996" y="7908"/>
                </a:lnTo>
                <a:lnTo>
                  <a:pt x="2093" y="7689"/>
                </a:lnTo>
                <a:lnTo>
                  <a:pt x="2166" y="7519"/>
                </a:lnTo>
                <a:lnTo>
                  <a:pt x="2239" y="7324"/>
                </a:lnTo>
                <a:lnTo>
                  <a:pt x="2409" y="7324"/>
                </a:lnTo>
                <a:lnTo>
                  <a:pt x="2361" y="7494"/>
                </a:lnTo>
                <a:lnTo>
                  <a:pt x="2239" y="7762"/>
                </a:lnTo>
                <a:lnTo>
                  <a:pt x="2215" y="7908"/>
                </a:lnTo>
                <a:lnTo>
                  <a:pt x="2190" y="8054"/>
                </a:lnTo>
                <a:lnTo>
                  <a:pt x="2215" y="8127"/>
                </a:lnTo>
                <a:lnTo>
                  <a:pt x="2239" y="8176"/>
                </a:lnTo>
                <a:lnTo>
                  <a:pt x="2288" y="8200"/>
                </a:lnTo>
                <a:lnTo>
                  <a:pt x="2336" y="8224"/>
                </a:lnTo>
                <a:lnTo>
                  <a:pt x="2385" y="8249"/>
                </a:lnTo>
                <a:lnTo>
                  <a:pt x="2434" y="8224"/>
                </a:lnTo>
                <a:lnTo>
                  <a:pt x="2482" y="8200"/>
                </a:lnTo>
                <a:lnTo>
                  <a:pt x="2507" y="8151"/>
                </a:lnTo>
                <a:lnTo>
                  <a:pt x="2555" y="8030"/>
                </a:lnTo>
                <a:lnTo>
                  <a:pt x="2580" y="7908"/>
                </a:lnTo>
                <a:lnTo>
                  <a:pt x="2628" y="7665"/>
                </a:lnTo>
                <a:lnTo>
                  <a:pt x="2677" y="7494"/>
                </a:lnTo>
                <a:lnTo>
                  <a:pt x="2701" y="7300"/>
                </a:lnTo>
                <a:lnTo>
                  <a:pt x="2847" y="7276"/>
                </a:lnTo>
                <a:lnTo>
                  <a:pt x="2920" y="7251"/>
                </a:lnTo>
                <a:lnTo>
                  <a:pt x="2969" y="7203"/>
                </a:lnTo>
                <a:lnTo>
                  <a:pt x="2993" y="7154"/>
                </a:lnTo>
                <a:lnTo>
                  <a:pt x="2993" y="7081"/>
                </a:lnTo>
                <a:lnTo>
                  <a:pt x="3042" y="7008"/>
                </a:lnTo>
                <a:lnTo>
                  <a:pt x="3066" y="6935"/>
                </a:lnTo>
                <a:lnTo>
                  <a:pt x="3066" y="6765"/>
                </a:lnTo>
                <a:lnTo>
                  <a:pt x="3115" y="6594"/>
                </a:lnTo>
                <a:lnTo>
                  <a:pt x="3212" y="6278"/>
                </a:lnTo>
                <a:lnTo>
                  <a:pt x="3456" y="5670"/>
                </a:lnTo>
                <a:lnTo>
                  <a:pt x="3553" y="5597"/>
                </a:lnTo>
                <a:lnTo>
                  <a:pt x="3602" y="5475"/>
                </a:lnTo>
                <a:lnTo>
                  <a:pt x="3602" y="5426"/>
                </a:lnTo>
                <a:lnTo>
                  <a:pt x="3602" y="5353"/>
                </a:lnTo>
                <a:lnTo>
                  <a:pt x="3577" y="5305"/>
                </a:lnTo>
                <a:lnTo>
                  <a:pt x="3529" y="5232"/>
                </a:lnTo>
                <a:lnTo>
                  <a:pt x="3139" y="4842"/>
                </a:lnTo>
                <a:lnTo>
                  <a:pt x="2799" y="4429"/>
                </a:lnTo>
                <a:lnTo>
                  <a:pt x="2434" y="4015"/>
                </a:lnTo>
                <a:lnTo>
                  <a:pt x="2069" y="3626"/>
                </a:lnTo>
                <a:lnTo>
                  <a:pt x="2263" y="3480"/>
                </a:lnTo>
                <a:lnTo>
                  <a:pt x="2458" y="3285"/>
                </a:lnTo>
                <a:lnTo>
                  <a:pt x="2799" y="2871"/>
                </a:lnTo>
                <a:lnTo>
                  <a:pt x="2993" y="2677"/>
                </a:lnTo>
                <a:lnTo>
                  <a:pt x="3164" y="2482"/>
                </a:lnTo>
                <a:lnTo>
                  <a:pt x="3383" y="2336"/>
                </a:lnTo>
                <a:lnTo>
                  <a:pt x="3504" y="2287"/>
                </a:lnTo>
                <a:lnTo>
                  <a:pt x="3626" y="2239"/>
                </a:lnTo>
                <a:lnTo>
                  <a:pt x="3723" y="2190"/>
                </a:lnTo>
                <a:lnTo>
                  <a:pt x="3577" y="2287"/>
                </a:lnTo>
                <a:lnTo>
                  <a:pt x="3431" y="2409"/>
                </a:lnTo>
                <a:lnTo>
                  <a:pt x="3261" y="2579"/>
                </a:lnTo>
                <a:lnTo>
                  <a:pt x="3188" y="2677"/>
                </a:lnTo>
                <a:lnTo>
                  <a:pt x="3139" y="2750"/>
                </a:lnTo>
                <a:lnTo>
                  <a:pt x="3091" y="2847"/>
                </a:lnTo>
                <a:lnTo>
                  <a:pt x="3091" y="2944"/>
                </a:lnTo>
                <a:lnTo>
                  <a:pt x="3115" y="3017"/>
                </a:lnTo>
                <a:lnTo>
                  <a:pt x="3164" y="3066"/>
                </a:lnTo>
                <a:lnTo>
                  <a:pt x="3212" y="3115"/>
                </a:lnTo>
                <a:lnTo>
                  <a:pt x="3310" y="3090"/>
                </a:lnTo>
                <a:lnTo>
                  <a:pt x="3383" y="3066"/>
                </a:lnTo>
                <a:lnTo>
                  <a:pt x="3431" y="3017"/>
                </a:lnTo>
                <a:lnTo>
                  <a:pt x="3553" y="2871"/>
                </a:lnTo>
                <a:lnTo>
                  <a:pt x="3675" y="2701"/>
                </a:lnTo>
                <a:lnTo>
                  <a:pt x="3845" y="2555"/>
                </a:lnTo>
                <a:lnTo>
                  <a:pt x="4064" y="2433"/>
                </a:lnTo>
                <a:lnTo>
                  <a:pt x="4161" y="2482"/>
                </a:lnTo>
                <a:lnTo>
                  <a:pt x="4015" y="2579"/>
                </a:lnTo>
                <a:lnTo>
                  <a:pt x="3894" y="2677"/>
                </a:lnTo>
                <a:lnTo>
                  <a:pt x="3772" y="2798"/>
                </a:lnTo>
                <a:lnTo>
                  <a:pt x="3650" y="2944"/>
                </a:lnTo>
                <a:lnTo>
                  <a:pt x="3602" y="3017"/>
                </a:lnTo>
                <a:lnTo>
                  <a:pt x="3577" y="3115"/>
                </a:lnTo>
                <a:lnTo>
                  <a:pt x="3553" y="3188"/>
                </a:lnTo>
                <a:lnTo>
                  <a:pt x="3553" y="3285"/>
                </a:lnTo>
                <a:lnTo>
                  <a:pt x="3577" y="3334"/>
                </a:lnTo>
                <a:lnTo>
                  <a:pt x="3602" y="3358"/>
                </a:lnTo>
                <a:lnTo>
                  <a:pt x="3675" y="3407"/>
                </a:lnTo>
                <a:lnTo>
                  <a:pt x="3772" y="3407"/>
                </a:lnTo>
                <a:lnTo>
                  <a:pt x="3869" y="3358"/>
                </a:lnTo>
                <a:lnTo>
                  <a:pt x="3942" y="3261"/>
                </a:lnTo>
                <a:lnTo>
                  <a:pt x="3991" y="3139"/>
                </a:lnTo>
                <a:lnTo>
                  <a:pt x="4088" y="3017"/>
                </a:lnTo>
                <a:lnTo>
                  <a:pt x="4210" y="2920"/>
                </a:lnTo>
                <a:lnTo>
                  <a:pt x="4453" y="2677"/>
                </a:lnTo>
                <a:lnTo>
                  <a:pt x="4551" y="2774"/>
                </a:lnTo>
                <a:lnTo>
                  <a:pt x="4697" y="2871"/>
                </a:lnTo>
                <a:lnTo>
                  <a:pt x="4453" y="3017"/>
                </a:lnTo>
                <a:lnTo>
                  <a:pt x="4259" y="3139"/>
                </a:lnTo>
                <a:lnTo>
                  <a:pt x="4064" y="3285"/>
                </a:lnTo>
                <a:lnTo>
                  <a:pt x="3894" y="3455"/>
                </a:lnTo>
                <a:lnTo>
                  <a:pt x="3845" y="3553"/>
                </a:lnTo>
                <a:lnTo>
                  <a:pt x="3796" y="3650"/>
                </a:lnTo>
                <a:lnTo>
                  <a:pt x="3796" y="3747"/>
                </a:lnTo>
                <a:lnTo>
                  <a:pt x="3821" y="3869"/>
                </a:lnTo>
                <a:lnTo>
                  <a:pt x="3894" y="3918"/>
                </a:lnTo>
                <a:lnTo>
                  <a:pt x="3967" y="3942"/>
                </a:lnTo>
                <a:lnTo>
                  <a:pt x="4064" y="3918"/>
                </a:lnTo>
                <a:lnTo>
                  <a:pt x="4088" y="3893"/>
                </a:lnTo>
                <a:lnTo>
                  <a:pt x="4113" y="3869"/>
                </a:lnTo>
                <a:lnTo>
                  <a:pt x="4210" y="3723"/>
                </a:lnTo>
                <a:lnTo>
                  <a:pt x="4307" y="3577"/>
                </a:lnTo>
                <a:lnTo>
                  <a:pt x="4429" y="3480"/>
                </a:lnTo>
                <a:lnTo>
                  <a:pt x="4575" y="3382"/>
                </a:lnTo>
                <a:lnTo>
                  <a:pt x="4794" y="3236"/>
                </a:lnTo>
                <a:lnTo>
                  <a:pt x="5013" y="3090"/>
                </a:lnTo>
                <a:lnTo>
                  <a:pt x="5305" y="3285"/>
                </a:lnTo>
                <a:lnTo>
                  <a:pt x="4989" y="3504"/>
                </a:lnTo>
                <a:lnTo>
                  <a:pt x="4843" y="3601"/>
                </a:lnTo>
                <a:lnTo>
                  <a:pt x="4697" y="3723"/>
                </a:lnTo>
                <a:lnTo>
                  <a:pt x="4551" y="3869"/>
                </a:lnTo>
                <a:lnTo>
                  <a:pt x="4526" y="3942"/>
                </a:lnTo>
                <a:lnTo>
                  <a:pt x="4502" y="4015"/>
                </a:lnTo>
                <a:lnTo>
                  <a:pt x="4526" y="4064"/>
                </a:lnTo>
                <a:lnTo>
                  <a:pt x="4551" y="4112"/>
                </a:lnTo>
                <a:lnTo>
                  <a:pt x="4599" y="4137"/>
                </a:lnTo>
                <a:lnTo>
                  <a:pt x="4672" y="4137"/>
                </a:lnTo>
                <a:lnTo>
                  <a:pt x="4721" y="4112"/>
                </a:lnTo>
                <a:lnTo>
                  <a:pt x="4770" y="4064"/>
                </a:lnTo>
                <a:lnTo>
                  <a:pt x="4867" y="3966"/>
                </a:lnTo>
                <a:lnTo>
                  <a:pt x="5013" y="3845"/>
                </a:lnTo>
                <a:lnTo>
                  <a:pt x="5183" y="3723"/>
                </a:lnTo>
                <a:lnTo>
                  <a:pt x="5354" y="3601"/>
                </a:lnTo>
                <a:lnTo>
                  <a:pt x="5548" y="3455"/>
                </a:lnTo>
                <a:lnTo>
                  <a:pt x="5597" y="3504"/>
                </a:lnTo>
                <a:lnTo>
                  <a:pt x="5694" y="3528"/>
                </a:lnTo>
                <a:lnTo>
                  <a:pt x="5767" y="3528"/>
                </a:lnTo>
                <a:lnTo>
                  <a:pt x="5840" y="3480"/>
                </a:lnTo>
                <a:lnTo>
                  <a:pt x="5889" y="3407"/>
                </a:lnTo>
                <a:lnTo>
                  <a:pt x="6181" y="3285"/>
                </a:lnTo>
                <a:lnTo>
                  <a:pt x="6449" y="3188"/>
                </a:lnTo>
                <a:lnTo>
                  <a:pt x="6765" y="3090"/>
                </a:lnTo>
                <a:lnTo>
                  <a:pt x="7033" y="3017"/>
                </a:lnTo>
                <a:lnTo>
                  <a:pt x="7106" y="2993"/>
                </a:lnTo>
                <a:lnTo>
                  <a:pt x="7154" y="2969"/>
                </a:lnTo>
                <a:lnTo>
                  <a:pt x="7203" y="2896"/>
                </a:lnTo>
                <a:lnTo>
                  <a:pt x="7227" y="2847"/>
                </a:lnTo>
                <a:lnTo>
                  <a:pt x="7276" y="2701"/>
                </a:lnTo>
                <a:lnTo>
                  <a:pt x="7325" y="2531"/>
                </a:lnTo>
                <a:lnTo>
                  <a:pt x="7373" y="2190"/>
                </a:lnTo>
                <a:lnTo>
                  <a:pt x="7398" y="1509"/>
                </a:lnTo>
                <a:lnTo>
                  <a:pt x="7495" y="998"/>
                </a:lnTo>
                <a:lnTo>
                  <a:pt x="7519" y="730"/>
                </a:lnTo>
                <a:lnTo>
                  <a:pt x="7519" y="608"/>
                </a:lnTo>
                <a:lnTo>
                  <a:pt x="7519" y="487"/>
                </a:lnTo>
                <a:close/>
                <a:moveTo>
                  <a:pt x="8030" y="0"/>
                </a:moveTo>
                <a:lnTo>
                  <a:pt x="7641" y="49"/>
                </a:lnTo>
                <a:lnTo>
                  <a:pt x="7471" y="73"/>
                </a:lnTo>
                <a:lnTo>
                  <a:pt x="7300" y="122"/>
                </a:lnTo>
                <a:lnTo>
                  <a:pt x="7252" y="146"/>
                </a:lnTo>
                <a:lnTo>
                  <a:pt x="7203" y="195"/>
                </a:lnTo>
                <a:lnTo>
                  <a:pt x="7179" y="243"/>
                </a:lnTo>
                <a:lnTo>
                  <a:pt x="7179" y="292"/>
                </a:lnTo>
                <a:lnTo>
                  <a:pt x="7106" y="414"/>
                </a:lnTo>
                <a:lnTo>
                  <a:pt x="7033" y="535"/>
                </a:lnTo>
                <a:lnTo>
                  <a:pt x="6984" y="681"/>
                </a:lnTo>
                <a:lnTo>
                  <a:pt x="6960" y="827"/>
                </a:lnTo>
                <a:lnTo>
                  <a:pt x="6935" y="1168"/>
                </a:lnTo>
                <a:lnTo>
                  <a:pt x="6887" y="1436"/>
                </a:lnTo>
                <a:lnTo>
                  <a:pt x="6789" y="2020"/>
                </a:lnTo>
                <a:lnTo>
                  <a:pt x="6765" y="2312"/>
                </a:lnTo>
                <a:lnTo>
                  <a:pt x="6765" y="2604"/>
                </a:lnTo>
                <a:lnTo>
                  <a:pt x="6497" y="2701"/>
                </a:lnTo>
                <a:lnTo>
                  <a:pt x="6230" y="2798"/>
                </a:lnTo>
                <a:lnTo>
                  <a:pt x="5719" y="3042"/>
                </a:lnTo>
                <a:lnTo>
                  <a:pt x="4770" y="2385"/>
                </a:lnTo>
                <a:lnTo>
                  <a:pt x="4551" y="2214"/>
                </a:lnTo>
                <a:lnTo>
                  <a:pt x="4283" y="2020"/>
                </a:lnTo>
                <a:lnTo>
                  <a:pt x="4113" y="1922"/>
                </a:lnTo>
                <a:lnTo>
                  <a:pt x="3967" y="1874"/>
                </a:lnTo>
                <a:lnTo>
                  <a:pt x="3845" y="1825"/>
                </a:lnTo>
                <a:lnTo>
                  <a:pt x="3699" y="1825"/>
                </a:lnTo>
                <a:lnTo>
                  <a:pt x="3626" y="1776"/>
                </a:lnTo>
                <a:lnTo>
                  <a:pt x="3553" y="1776"/>
                </a:lnTo>
                <a:lnTo>
                  <a:pt x="3504" y="1801"/>
                </a:lnTo>
                <a:lnTo>
                  <a:pt x="3358" y="1849"/>
                </a:lnTo>
                <a:lnTo>
                  <a:pt x="3237" y="1898"/>
                </a:lnTo>
                <a:lnTo>
                  <a:pt x="2993" y="2068"/>
                </a:lnTo>
                <a:lnTo>
                  <a:pt x="2774" y="2287"/>
                </a:lnTo>
                <a:lnTo>
                  <a:pt x="2580" y="2506"/>
                </a:lnTo>
                <a:lnTo>
                  <a:pt x="2117" y="2969"/>
                </a:lnTo>
                <a:lnTo>
                  <a:pt x="1923" y="3212"/>
                </a:lnTo>
                <a:lnTo>
                  <a:pt x="1728" y="3455"/>
                </a:lnTo>
                <a:lnTo>
                  <a:pt x="1655" y="3504"/>
                </a:lnTo>
                <a:lnTo>
                  <a:pt x="1606" y="3553"/>
                </a:lnTo>
                <a:lnTo>
                  <a:pt x="1582" y="3601"/>
                </a:lnTo>
                <a:lnTo>
                  <a:pt x="1606" y="3699"/>
                </a:lnTo>
                <a:lnTo>
                  <a:pt x="1728" y="3942"/>
                </a:lnTo>
                <a:lnTo>
                  <a:pt x="1898" y="4161"/>
                </a:lnTo>
                <a:lnTo>
                  <a:pt x="2263" y="4599"/>
                </a:lnTo>
                <a:lnTo>
                  <a:pt x="2628" y="5110"/>
                </a:lnTo>
                <a:lnTo>
                  <a:pt x="2847" y="5329"/>
                </a:lnTo>
                <a:lnTo>
                  <a:pt x="3066" y="5548"/>
                </a:lnTo>
                <a:lnTo>
                  <a:pt x="2969" y="5670"/>
                </a:lnTo>
                <a:lnTo>
                  <a:pt x="2920" y="5791"/>
                </a:lnTo>
                <a:lnTo>
                  <a:pt x="2799" y="6035"/>
                </a:lnTo>
                <a:lnTo>
                  <a:pt x="2653" y="6400"/>
                </a:lnTo>
                <a:lnTo>
                  <a:pt x="2604" y="6594"/>
                </a:lnTo>
                <a:lnTo>
                  <a:pt x="2580" y="6813"/>
                </a:lnTo>
                <a:lnTo>
                  <a:pt x="2288" y="6813"/>
                </a:lnTo>
                <a:lnTo>
                  <a:pt x="1971" y="6838"/>
                </a:lnTo>
                <a:lnTo>
                  <a:pt x="1387" y="6935"/>
                </a:lnTo>
                <a:lnTo>
                  <a:pt x="1144" y="6984"/>
                </a:lnTo>
                <a:lnTo>
                  <a:pt x="828" y="7057"/>
                </a:lnTo>
                <a:lnTo>
                  <a:pt x="682" y="7105"/>
                </a:lnTo>
                <a:lnTo>
                  <a:pt x="536" y="7178"/>
                </a:lnTo>
                <a:lnTo>
                  <a:pt x="438" y="7251"/>
                </a:lnTo>
                <a:lnTo>
                  <a:pt x="365" y="7348"/>
                </a:lnTo>
                <a:lnTo>
                  <a:pt x="292" y="7373"/>
                </a:lnTo>
                <a:lnTo>
                  <a:pt x="244" y="7397"/>
                </a:lnTo>
                <a:lnTo>
                  <a:pt x="195" y="7446"/>
                </a:lnTo>
                <a:lnTo>
                  <a:pt x="171" y="7494"/>
                </a:lnTo>
                <a:lnTo>
                  <a:pt x="122" y="7640"/>
                </a:lnTo>
                <a:lnTo>
                  <a:pt x="98" y="7932"/>
                </a:lnTo>
                <a:lnTo>
                  <a:pt x="25" y="8857"/>
                </a:lnTo>
                <a:lnTo>
                  <a:pt x="0" y="9149"/>
                </a:lnTo>
                <a:lnTo>
                  <a:pt x="25" y="9514"/>
                </a:lnTo>
                <a:lnTo>
                  <a:pt x="49" y="9709"/>
                </a:lnTo>
                <a:lnTo>
                  <a:pt x="98" y="9879"/>
                </a:lnTo>
                <a:lnTo>
                  <a:pt x="171" y="10001"/>
                </a:lnTo>
                <a:lnTo>
                  <a:pt x="219" y="10049"/>
                </a:lnTo>
                <a:lnTo>
                  <a:pt x="268" y="10098"/>
                </a:lnTo>
                <a:lnTo>
                  <a:pt x="268" y="10171"/>
                </a:lnTo>
                <a:lnTo>
                  <a:pt x="292" y="10220"/>
                </a:lnTo>
                <a:lnTo>
                  <a:pt x="317" y="10268"/>
                </a:lnTo>
                <a:lnTo>
                  <a:pt x="390" y="10317"/>
                </a:lnTo>
                <a:lnTo>
                  <a:pt x="633" y="10414"/>
                </a:lnTo>
                <a:lnTo>
                  <a:pt x="925" y="10487"/>
                </a:lnTo>
                <a:lnTo>
                  <a:pt x="1193" y="10560"/>
                </a:lnTo>
                <a:lnTo>
                  <a:pt x="1485" y="10609"/>
                </a:lnTo>
                <a:lnTo>
                  <a:pt x="2069" y="10658"/>
                </a:lnTo>
                <a:lnTo>
                  <a:pt x="2653" y="10706"/>
                </a:lnTo>
                <a:lnTo>
                  <a:pt x="2750" y="10877"/>
                </a:lnTo>
                <a:lnTo>
                  <a:pt x="2823" y="11047"/>
                </a:lnTo>
                <a:lnTo>
                  <a:pt x="3018" y="11363"/>
                </a:lnTo>
                <a:lnTo>
                  <a:pt x="3261" y="11655"/>
                </a:lnTo>
                <a:lnTo>
                  <a:pt x="3066" y="11850"/>
                </a:lnTo>
                <a:lnTo>
                  <a:pt x="2872" y="12045"/>
                </a:lnTo>
                <a:lnTo>
                  <a:pt x="2507" y="12483"/>
                </a:lnTo>
                <a:lnTo>
                  <a:pt x="2117" y="12994"/>
                </a:lnTo>
                <a:lnTo>
                  <a:pt x="1947" y="13213"/>
                </a:lnTo>
                <a:lnTo>
                  <a:pt x="1874" y="13334"/>
                </a:lnTo>
                <a:lnTo>
                  <a:pt x="1825" y="13456"/>
                </a:lnTo>
                <a:lnTo>
                  <a:pt x="1825" y="13553"/>
                </a:lnTo>
                <a:lnTo>
                  <a:pt x="1850" y="13626"/>
                </a:lnTo>
                <a:lnTo>
                  <a:pt x="1850" y="13748"/>
                </a:lnTo>
                <a:lnTo>
                  <a:pt x="1874" y="13894"/>
                </a:lnTo>
                <a:lnTo>
                  <a:pt x="1947" y="14016"/>
                </a:lnTo>
                <a:lnTo>
                  <a:pt x="2020" y="14162"/>
                </a:lnTo>
                <a:lnTo>
                  <a:pt x="2215" y="14381"/>
                </a:lnTo>
                <a:lnTo>
                  <a:pt x="2385" y="14600"/>
                </a:lnTo>
                <a:lnTo>
                  <a:pt x="2653" y="14867"/>
                </a:lnTo>
                <a:lnTo>
                  <a:pt x="2920" y="15135"/>
                </a:lnTo>
                <a:lnTo>
                  <a:pt x="3188" y="15378"/>
                </a:lnTo>
                <a:lnTo>
                  <a:pt x="3504" y="15597"/>
                </a:lnTo>
                <a:lnTo>
                  <a:pt x="3553" y="15646"/>
                </a:lnTo>
                <a:lnTo>
                  <a:pt x="3675" y="15646"/>
                </a:lnTo>
                <a:lnTo>
                  <a:pt x="3723" y="15621"/>
                </a:lnTo>
                <a:lnTo>
                  <a:pt x="3845" y="15646"/>
                </a:lnTo>
                <a:lnTo>
                  <a:pt x="3967" y="15621"/>
                </a:lnTo>
                <a:lnTo>
                  <a:pt x="4113" y="15573"/>
                </a:lnTo>
                <a:lnTo>
                  <a:pt x="4234" y="15524"/>
                </a:lnTo>
                <a:lnTo>
                  <a:pt x="4478" y="15378"/>
                </a:lnTo>
                <a:lnTo>
                  <a:pt x="4697" y="15232"/>
                </a:lnTo>
                <a:lnTo>
                  <a:pt x="4964" y="14989"/>
                </a:lnTo>
                <a:lnTo>
                  <a:pt x="5232" y="14746"/>
                </a:lnTo>
                <a:lnTo>
                  <a:pt x="5743" y="14210"/>
                </a:lnTo>
                <a:lnTo>
                  <a:pt x="5865" y="14308"/>
                </a:lnTo>
                <a:lnTo>
                  <a:pt x="5986" y="14381"/>
                </a:lnTo>
                <a:lnTo>
                  <a:pt x="6254" y="14502"/>
                </a:lnTo>
                <a:lnTo>
                  <a:pt x="6595" y="14648"/>
                </a:lnTo>
                <a:lnTo>
                  <a:pt x="6789" y="14697"/>
                </a:lnTo>
                <a:lnTo>
                  <a:pt x="6887" y="14721"/>
                </a:lnTo>
                <a:lnTo>
                  <a:pt x="6984" y="14721"/>
                </a:lnTo>
                <a:lnTo>
                  <a:pt x="7033" y="14940"/>
                </a:lnTo>
                <a:lnTo>
                  <a:pt x="7081" y="15135"/>
                </a:lnTo>
                <a:lnTo>
                  <a:pt x="7154" y="15573"/>
                </a:lnTo>
                <a:lnTo>
                  <a:pt x="7203" y="16035"/>
                </a:lnTo>
                <a:lnTo>
                  <a:pt x="7203" y="16278"/>
                </a:lnTo>
                <a:lnTo>
                  <a:pt x="7203" y="16546"/>
                </a:lnTo>
                <a:lnTo>
                  <a:pt x="7227" y="16692"/>
                </a:lnTo>
                <a:lnTo>
                  <a:pt x="7252" y="16814"/>
                </a:lnTo>
                <a:lnTo>
                  <a:pt x="7325" y="16911"/>
                </a:lnTo>
                <a:lnTo>
                  <a:pt x="7398" y="16984"/>
                </a:lnTo>
                <a:lnTo>
                  <a:pt x="7422" y="17008"/>
                </a:lnTo>
                <a:lnTo>
                  <a:pt x="7471" y="17057"/>
                </a:lnTo>
                <a:lnTo>
                  <a:pt x="7568" y="17130"/>
                </a:lnTo>
                <a:lnTo>
                  <a:pt x="7690" y="17179"/>
                </a:lnTo>
                <a:lnTo>
                  <a:pt x="7811" y="17203"/>
                </a:lnTo>
                <a:lnTo>
                  <a:pt x="7957" y="17227"/>
                </a:lnTo>
                <a:lnTo>
                  <a:pt x="8249" y="17227"/>
                </a:lnTo>
                <a:lnTo>
                  <a:pt x="8492" y="17203"/>
                </a:lnTo>
                <a:lnTo>
                  <a:pt x="9198" y="17179"/>
                </a:lnTo>
                <a:lnTo>
                  <a:pt x="9904" y="17154"/>
                </a:lnTo>
                <a:lnTo>
                  <a:pt x="10001" y="17130"/>
                </a:lnTo>
                <a:lnTo>
                  <a:pt x="10098" y="17081"/>
                </a:lnTo>
                <a:lnTo>
                  <a:pt x="10147" y="16984"/>
                </a:lnTo>
                <a:lnTo>
                  <a:pt x="10147" y="16887"/>
                </a:lnTo>
                <a:lnTo>
                  <a:pt x="10171" y="16862"/>
                </a:lnTo>
                <a:lnTo>
                  <a:pt x="10269" y="16741"/>
                </a:lnTo>
                <a:lnTo>
                  <a:pt x="10317" y="16619"/>
                </a:lnTo>
                <a:lnTo>
                  <a:pt x="10366" y="16473"/>
                </a:lnTo>
                <a:lnTo>
                  <a:pt x="10390" y="16327"/>
                </a:lnTo>
                <a:lnTo>
                  <a:pt x="10463" y="15719"/>
                </a:lnTo>
                <a:lnTo>
                  <a:pt x="10561" y="15159"/>
                </a:lnTo>
                <a:lnTo>
                  <a:pt x="10561" y="14892"/>
                </a:lnTo>
                <a:lnTo>
                  <a:pt x="10561" y="14600"/>
                </a:lnTo>
                <a:lnTo>
                  <a:pt x="10707" y="14624"/>
                </a:lnTo>
                <a:lnTo>
                  <a:pt x="10877" y="14600"/>
                </a:lnTo>
                <a:lnTo>
                  <a:pt x="11169" y="14527"/>
                </a:lnTo>
                <a:lnTo>
                  <a:pt x="11291" y="14502"/>
                </a:lnTo>
                <a:lnTo>
                  <a:pt x="11437" y="14429"/>
                </a:lnTo>
                <a:lnTo>
                  <a:pt x="11583" y="14356"/>
                </a:lnTo>
                <a:lnTo>
                  <a:pt x="11680" y="14235"/>
                </a:lnTo>
                <a:lnTo>
                  <a:pt x="11826" y="14405"/>
                </a:lnTo>
                <a:lnTo>
                  <a:pt x="11996" y="14527"/>
                </a:lnTo>
                <a:lnTo>
                  <a:pt x="12313" y="14770"/>
                </a:lnTo>
                <a:lnTo>
                  <a:pt x="12897" y="15208"/>
                </a:lnTo>
                <a:lnTo>
                  <a:pt x="13505" y="15621"/>
                </a:lnTo>
                <a:lnTo>
                  <a:pt x="13578" y="15646"/>
                </a:lnTo>
                <a:lnTo>
                  <a:pt x="13651" y="15670"/>
                </a:lnTo>
                <a:lnTo>
                  <a:pt x="13724" y="15646"/>
                </a:lnTo>
                <a:lnTo>
                  <a:pt x="13797" y="15621"/>
                </a:lnTo>
                <a:lnTo>
                  <a:pt x="13846" y="15597"/>
                </a:lnTo>
                <a:lnTo>
                  <a:pt x="13870" y="15524"/>
                </a:lnTo>
                <a:lnTo>
                  <a:pt x="13919" y="15476"/>
                </a:lnTo>
                <a:lnTo>
                  <a:pt x="13919" y="15403"/>
                </a:lnTo>
                <a:lnTo>
                  <a:pt x="14138" y="15232"/>
                </a:lnTo>
                <a:lnTo>
                  <a:pt x="14332" y="15038"/>
                </a:lnTo>
                <a:lnTo>
                  <a:pt x="14722" y="14624"/>
                </a:lnTo>
                <a:lnTo>
                  <a:pt x="15208" y="14162"/>
                </a:lnTo>
                <a:lnTo>
                  <a:pt x="15427" y="13894"/>
                </a:lnTo>
                <a:lnTo>
                  <a:pt x="15622" y="13651"/>
                </a:lnTo>
                <a:lnTo>
                  <a:pt x="15671" y="13553"/>
                </a:lnTo>
                <a:lnTo>
                  <a:pt x="15671" y="13480"/>
                </a:lnTo>
                <a:lnTo>
                  <a:pt x="15695" y="13383"/>
                </a:lnTo>
                <a:lnTo>
                  <a:pt x="15671" y="13261"/>
                </a:lnTo>
                <a:lnTo>
                  <a:pt x="15500" y="12969"/>
                </a:lnTo>
                <a:lnTo>
                  <a:pt x="15330" y="12702"/>
                </a:lnTo>
                <a:lnTo>
                  <a:pt x="14941" y="12191"/>
                </a:lnTo>
                <a:lnTo>
                  <a:pt x="14795" y="11996"/>
                </a:lnTo>
                <a:lnTo>
                  <a:pt x="14649" y="11801"/>
                </a:lnTo>
                <a:lnTo>
                  <a:pt x="14454" y="11655"/>
                </a:lnTo>
                <a:lnTo>
                  <a:pt x="14259" y="11509"/>
                </a:lnTo>
                <a:lnTo>
                  <a:pt x="14430" y="11266"/>
                </a:lnTo>
                <a:lnTo>
                  <a:pt x="14576" y="10998"/>
                </a:lnTo>
                <a:lnTo>
                  <a:pt x="14673" y="10706"/>
                </a:lnTo>
                <a:lnTo>
                  <a:pt x="14722" y="10414"/>
                </a:lnTo>
                <a:lnTo>
                  <a:pt x="14843" y="10463"/>
                </a:lnTo>
                <a:lnTo>
                  <a:pt x="14965" y="10463"/>
                </a:lnTo>
                <a:lnTo>
                  <a:pt x="15257" y="10487"/>
                </a:lnTo>
                <a:lnTo>
                  <a:pt x="15768" y="10439"/>
                </a:lnTo>
                <a:lnTo>
                  <a:pt x="16352" y="10414"/>
                </a:lnTo>
                <a:lnTo>
                  <a:pt x="16619" y="10390"/>
                </a:lnTo>
                <a:lnTo>
                  <a:pt x="16911" y="10366"/>
                </a:lnTo>
                <a:lnTo>
                  <a:pt x="16984" y="10341"/>
                </a:lnTo>
                <a:lnTo>
                  <a:pt x="17057" y="10293"/>
                </a:lnTo>
                <a:lnTo>
                  <a:pt x="17082" y="10220"/>
                </a:lnTo>
                <a:lnTo>
                  <a:pt x="17106" y="10171"/>
                </a:lnTo>
                <a:lnTo>
                  <a:pt x="17179" y="10122"/>
                </a:lnTo>
                <a:lnTo>
                  <a:pt x="17252" y="10074"/>
                </a:lnTo>
                <a:lnTo>
                  <a:pt x="17301" y="10001"/>
                </a:lnTo>
                <a:lnTo>
                  <a:pt x="17301" y="9928"/>
                </a:lnTo>
                <a:lnTo>
                  <a:pt x="17301" y="8784"/>
                </a:lnTo>
                <a:lnTo>
                  <a:pt x="17301" y="8224"/>
                </a:lnTo>
                <a:lnTo>
                  <a:pt x="17252" y="7665"/>
                </a:lnTo>
                <a:lnTo>
                  <a:pt x="17228" y="7567"/>
                </a:lnTo>
                <a:lnTo>
                  <a:pt x="17155" y="7519"/>
                </a:lnTo>
                <a:lnTo>
                  <a:pt x="17082" y="7470"/>
                </a:lnTo>
                <a:lnTo>
                  <a:pt x="17009" y="7446"/>
                </a:lnTo>
                <a:lnTo>
                  <a:pt x="16960" y="7300"/>
                </a:lnTo>
                <a:lnTo>
                  <a:pt x="16863" y="7203"/>
                </a:lnTo>
                <a:lnTo>
                  <a:pt x="16741" y="7130"/>
                </a:lnTo>
                <a:lnTo>
                  <a:pt x="16619" y="7057"/>
                </a:lnTo>
                <a:lnTo>
                  <a:pt x="16473" y="7008"/>
                </a:lnTo>
                <a:lnTo>
                  <a:pt x="16303" y="6984"/>
                </a:lnTo>
                <a:lnTo>
                  <a:pt x="16035" y="6935"/>
                </a:lnTo>
                <a:lnTo>
                  <a:pt x="15427" y="6862"/>
                </a:lnTo>
                <a:lnTo>
                  <a:pt x="15087" y="6838"/>
                </a:lnTo>
                <a:lnTo>
                  <a:pt x="14795" y="6838"/>
                </a:lnTo>
                <a:lnTo>
                  <a:pt x="14770" y="6667"/>
                </a:lnTo>
                <a:lnTo>
                  <a:pt x="14770" y="6521"/>
                </a:lnTo>
                <a:lnTo>
                  <a:pt x="14697" y="6181"/>
                </a:lnTo>
                <a:lnTo>
                  <a:pt x="14673" y="6010"/>
                </a:lnTo>
                <a:lnTo>
                  <a:pt x="14600" y="5816"/>
                </a:lnTo>
                <a:lnTo>
                  <a:pt x="14527" y="5621"/>
                </a:lnTo>
                <a:lnTo>
                  <a:pt x="14430" y="5451"/>
                </a:lnTo>
                <a:lnTo>
                  <a:pt x="14576" y="5256"/>
                </a:lnTo>
                <a:lnTo>
                  <a:pt x="14697" y="5086"/>
                </a:lnTo>
                <a:lnTo>
                  <a:pt x="15111" y="4477"/>
                </a:lnTo>
                <a:lnTo>
                  <a:pt x="15354" y="4185"/>
                </a:lnTo>
                <a:lnTo>
                  <a:pt x="15598" y="3893"/>
                </a:lnTo>
                <a:lnTo>
                  <a:pt x="15646" y="3845"/>
                </a:lnTo>
                <a:lnTo>
                  <a:pt x="15671" y="3796"/>
                </a:lnTo>
                <a:lnTo>
                  <a:pt x="15671" y="3723"/>
                </a:lnTo>
                <a:lnTo>
                  <a:pt x="15671" y="3650"/>
                </a:lnTo>
                <a:lnTo>
                  <a:pt x="15646" y="3601"/>
                </a:lnTo>
                <a:lnTo>
                  <a:pt x="15646" y="3528"/>
                </a:lnTo>
                <a:lnTo>
                  <a:pt x="15646" y="3431"/>
                </a:lnTo>
                <a:lnTo>
                  <a:pt x="15622" y="3382"/>
                </a:lnTo>
                <a:lnTo>
                  <a:pt x="15549" y="3236"/>
                </a:lnTo>
                <a:lnTo>
                  <a:pt x="15354" y="2993"/>
                </a:lnTo>
                <a:lnTo>
                  <a:pt x="15062" y="2677"/>
                </a:lnTo>
                <a:lnTo>
                  <a:pt x="14746" y="2385"/>
                </a:lnTo>
                <a:lnTo>
                  <a:pt x="14503" y="2190"/>
                </a:lnTo>
                <a:lnTo>
                  <a:pt x="14235" y="1971"/>
                </a:lnTo>
                <a:lnTo>
                  <a:pt x="14065" y="1874"/>
                </a:lnTo>
                <a:lnTo>
                  <a:pt x="13919" y="1825"/>
                </a:lnTo>
                <a:lnTo>
                  <a:pt x="13748" y="1801"/>
                </a:lnTo>
                <a:lnTo>
                  <a:pt x="13554" y="1801"/>
                </a:lnTo>
                <a:lnTo>
                  <a:pt x="13481" y="1825"/>
                </a:lnTo>
                <a:lnTo>
                  <a:pt x="13189" y="1971"/>
                </a:lnTo>
                <a:lnTo>
                  <a:pt x="12921" y="2117"/>
                </a:lnTo>
                <a:lnTo>
                  <a:pt x="12653" y="2312"/>
                </a:lnTo>
                <a:lnTo>
                  <a:pt x="12410" y="2506"/>
                </a:lnTo>
                <a:lnTo>
                  <a:pt x="12094" y="2725"/>
                </a:lnTo>
                <a:lnTo>
                  <a:pt x="11923" y="2847"/>
                </a:lnTo>
                <a:lnTo>
                  <a:pt x="11777" y="2993"/>
                </a:lnTo>
                <a:lnTo>
                  <a:pt x="11558" y="2847"/>
                </a:lnTo>
                <a:lnTo>
                  <a:pt x="11291" y="2750"/>
                </a:lnTo>
                <a:lnTo>
                  <a:pt x="11023" y="2652"/>
                </a:lnTo>
                <a:lnTo>
                  <a:pt x="10755" y="2628"/>
                </a:lnTo>
                <a:lnTo>
                  <a:pt x="10755" y="2604"/>
                </a:lnTo>
                <a:lnTo>
                  <a:pt x="10682" y="2458"/>
                </a:lnTo>
                <a:lnTo>
                  <a:pt x="10634" y="2287"/>
                </a:lnTo>
                <a:lnTo>
                  <a:pt x="10561" y="1922"/>
                </a:lnTo>
                <a:lnTo>
                  <a:pt x="10585" y="1922"/>
                </a:lnTo>
                <a:lnTo>
                  <a:pt x="10609" y="1874"/>
                </a:lnTo>
                <a:lnTo>
                  <a:pt x="10609" y="1825"/>
                </a:lnTo>
                <a:lnTo>
                  <a:pt x="10585" y="1752"/>
                </a:lnTo>
                <a:lnTo>
                  <a:pt x="10536" y="1703"/>
                </a:lnTo>
                <a:lnTo>
                  <a:pt x="10463" y="1095"/>
                </a:lnTo>
                <a:lnTo>
                  <a:pt x="10439" y="779"/>
                </a:lnTo>
                <a:lnTo>
                  <a:pt x="10366" y="487"/>
                </a:lnTo>
                <a:lnTo>
                  <a:pt x="10390" y="438"/>
                </a:lnTo>
                <a:lnTo>
                  <a:pt x="10415" y="389"/>
                </a:lnTo>
                <a:lnTo>
                  <a:pt x="10439" y="316"/>
                </a:lnTo>
                <a:lnTo>
                  <a:pt x="10415" y="268"/>
                </a:lnTo>
                <a:lnTo>
                  <a:pt x="10390" y="195"/>
                </a:lnTo>
                <a:lnTo>
                  <a:pt x="10342" y="146"/>
                </a:lnTo>
                <a:lnTo>
                  <a:pt x="10293" y="122"/>
                </a:lnTo>
                <a:lnTo>
                  <a:pt x="10196" y="97"/>
                </a:lnTo>
                <a:lnTo>
                  <a:pt x="9855" y="73"/>
                </a:lnTo>
                <a:lnTo>
                  <a:pt x="9490" y="49"/>
                </a:lnTo>
                <a:lnTo>
                  <a:pt x="8760" y="49"/>
                </a:lnTo>
                <a:lnTo>
                  <a:pt x="8395" y="24"/>
                </a:lnTo>
                <a:lnTo>
                  <a:pt x="8030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C00000"/>
              </a:solidFill>
            </a:endParaRPr>
          </a:p>
        </p:txBody>
      </p:sp>
      <p:sp>
        <p:nvSpPr>
          <p:cNvPr id="35" name="Shape 334"/>
          <p:cNvSpPr>
            <a:spLocks noChangeAspect="1"/>
          </p:cNvSpPr>
          <p:nvPr/>
        </p:nvSpPr>
        <p:spPr>
          <a:xfrm>
            <a:off x="888359" y="3027227"/>
            <a:ext cx="453736" cy="451820"/>
          </a:xfrm>
          <a:custGeom>
            <a:avLst/>
            <a:gdLst/>
            <a:ahLst/>
            <a:cxnLst/>
            <a:rect l="0" t="0" r="0" b="0"/>
            <a:pathLst>
              <a:path w="17301" h="17228" extrusionOk="0">
                <a:moveTo>
                  <a:pt x="9295" y="4842"/>
                </a:moveTo>
                <a:lnTo>
                  <a:pt x="9514" y="4891"/>
                </a:lnTo>
                <a:lnTo>
                  <a:pt x="9758" y="4964"/>
                </a:lnTo>
                <a:lnTo>
                  <a:pt x="9539" y="5256"/>
                </a:lnTo>
                <a:lnTo>
                  <a:pt x="9368" y="5548"/>
                </a:lnTo>
                <a:lnTo>
                  <a:pt x="9198" y="5499"/>
                </a:lnTo>
                <a:lnTo>
                  <a:pt x="9174" y="5426"/>
                </a:lnTo>
                <a:lnTo>
                  <a:pt x="9271" y="4940"/>
                </a:lnTo>
                <a:lnTo>
                  <a:pt x="9295" y="4842"/>
                </a:lnTo>
                <a:close/>
                <a:moveTo>
                  <a:pt x="8784" y="4769"/>
                </a:moveTo>
                <a:lnTo>
                  <a:pt x="8882" y="4794"/>
                </a:lnTo>
                <a:lnTo>
                  <a:pt x="8857" y="4891"/>
                </a:lnTo>
                <a:lnTo>
                  <a:pt x="8784" y="5159"/>
                </a:lnTo>
                <a:lnTo>
                  <a:pt x="8736" y="5426"/>
                </a:lnTo>
                <a:lnTo>
                  <a:pt x="8468" y="5426"/>
                </a:lnTo>
                <a:lnTo>
                  <a:pt x="8468" y="5329"/>
                </a:lnTo>
                <a:lnTo>
                  <a:pt x="8419" y="5134"/>
                </a:lnTo>
                <a:lnTo>
                  <a:pt x="8346" y="4964"/>
                </a:lnTo>
                <a:lnTo>
                  <a:pt x="8322" y="4915"/>
                </a:lnTo>
                <a:lnTo>
                  <a:pt x="8249" y="4915"/>
                </a:lnTo>
                <a:lnTo>
                  <a:pt x="8225" y="4940"/>
                </a:lnTo>
                <a:lnTo>
                  <a:pt x="8200" y="4988"/>
                </a:lnTo>
                <a:lnTo>
                  <a:pt x="8200" y="5183"/>
                </a:lnTo>
                <a:lnTo>
                  <a:pt x="8176" y="5378"/>
                </a:lnTo>
                <a:lnTo>
                  <a:pt x="8176" y="5451"/>
                </a:lnTo>
                <a:lnTo>
                  <a:pt x="7957" y="5499"/>
                </a:lnTo>
                <a:lnTo>
                  <a:pt x="7738" y="5597"/>
                </a:lnTo>
                <a:lnTo>
                  <a:pt x="7714" y="5548"/>
                </a:lnTo>
                <a:lnTo>
                  <a:pt x="7641" y="5378"/>
                </a:lnTo>
                <a:lnTo>
                  <a:pt x="7568" y="5207"/>
                </a:lnTo>
                <a:lnTo>
                  <a:pt x="7471" y="5110"/>
                </a:lnTo>
                <a:lnTo>
                  <a:pt x="7373" y="5013"/>
                </a:lnTo>
                <a:lnTo>
                  <a:pt x="7349" y="4988"/>
                </a:lnTo>
                <a:lnTo>
                  <a:pt x="7568" y="4891"/>
                </a:lnTo>
                <a:lnTo>
                  <a:pt x="7641" y="4964"/>
                </a:lnTo>
                <a:lnTo>
                  <a:pt x="7738" y="5013"/>
                </a:lnTo>
                <a:lnTo>
                  <a:pt x="7836" y="5037"/>
                </a:lnTo>
                <a:lnTo>
                  <a:pt x="7933" y="5013"/>
                </a:lnTo>
                <a:lnTo>
                  <a:pt x="8127" y="4915"/>
                </a:lnTo>
                <a:lnTo>
                  <a:pt x="8298" y="4842"/>
                </a:lnTo>
                <a:lnTo>
                  <a:pt x="8492" y="4818"/>
                </a:lnTo>
                <a:lnTo>
                  <a:pt x="8663" y="4794"/>
                </a:lnTo>
                <a:lnTo>
                  <a:pt x="8711" y="4794"/>
                </a:lnTo>
                <a:lnTo>
                  <a:pt x="8784" y="4769"/>
                </a:lnTo>
                <a:close/>
                <a:moveTo>
                  <a:pt x="9879" y="5013"/>
                </a:moveTo>
                <a:lnTo>
                  <a:pt x="10147" y="5159"/>
                </a:lnTo>
                <a:lnTo>
                  <a:pt x="10415" y="5305"/>
                </a:lnTo>
                <a:lnTo>
                  <a:pt x="10196" y="5524"/>
                </a:lnTo>
                <a:lnTo>
                  <a:pt x="9977" y="5743"/>
                </a:lnTo>
                <a:lnTo>
                  <a:pt x="9977" y="5767"/>
                </a:lnTo>
                <a:lnTo>
                  <a:pt x="9928" y="5743"/>
                </a:lnTo>
                <a:lnTo>
                  <a:pt x="9685" y="5645"/>
                </a:lnTo>
                <a:lnTo>
                  <a:pt x="9879" y="5013"/>
                </a:lnTo>
                <a:close/>
                <a:moveTo>
                  <a:pt x="7300" y="5013"/>
                </a:moveTo>
                <a:lnTo>
                  <a:pt x="7300" y="5037"/>
                </a:lnTo>
                <a:lnTo>
                  <a:pt x="7325" y="5183"/>
                </a:lnTo>
                <a:lnTo>
                  <a:pt x="7325" y="5305"/>
                </a:lnTo>
                <a:lnTo>
                  <a:pt x="7373" y="5499"/>
                </a:lnTo>
                <a:lnTo>
                  <a:pt x="7446" y="5670"/>
                </a:lnTo>
                <a:lnTo>
                  <a:pt x="7446" y="5718"/>
                </a:lnTo>
                <a:lnTo>
                  <a:pt x="7203" y="5791"/>
                </a:lnTo>
                <a:lnTo>
                  <a:pt x="7081" y="5524"/>
                </a:lnTo>
                <a:lnTo>
                  <a:pt x="6935" y="5232"/>
                </a:lnTo>
                <a:lnTo>
                  <a:pt x="7106" y="5134"/>
                </a:lnTo>
                <a:lnTo>
                  <a:pt x="7300" y="5013"/>
                </a:lnTo>
                <a:close/>
                <a:moveTo>
                  <a:pt x="10707" y="5475"/>
                </a:moveTo>
                <a:lnTo>
                  <a:pt x="11193" y="5816"/>
                </a:lnTo>
                <a:lnTo>
                  <a:pt x="10999" y="5913"/>
                </a:lnTo>
                <a:lnTo>
                  <a:pt x="10780" y="6010"/>
                </a:lnTo>
                <a:lnTo>
                  <a:pt x="10585" y="6108"/>
                </a:lnTo>
                <a:lnTo>
                  <a:pt x="10390" y="5986"/>
                </a:lnTo>
                <a:lnTo>
                  <a:pt x="10171" y="5864"/>
                </a:lnTo>
                <a:lnTo>
                  <a:pt x="10512" y="5621"/>
                </a:lnTo>
                <a:lnTo>
                  <a:pt x="10707" y="5475"/>
                </a:lnTo>
                <a:close/>
                <a:moveTo>
                  <a:pt x="6692" y="5426"/>
                </a:moveTo>
                <a:lnTo>
                  <a:pt x="6716" y="5572"/>
                </a:lnTo>
                <a:lnTo>
                  <a:pt x="6741" y="5718"/>
                </a:lnTo>
                <a:lnTo>
                  <a:pt x="6838" y="5986"/>
                </a:lnTo>
                <a:lnTo>
                  <a:pt x="6643" y="6156"/>
                </a:lnTo>
                <a:lnTo>
                  <a:pt x="6522" y="5986"/>
                </a:lnTo>
                <a:lnTo>
                  <a:pt x="6351" y="5743"/>
                </a:lnTo>
                <a:lnTo>
                  <a:pt x="6522" y="5572"/>
                </a:lnTo>
                <a:lnTo>
                  <a:pt x="6692" y="5426"/>
                </a:lnTo>
                <a:close/>
                <a:moveTo>
                  <a:pt x="11461" y="6059"/>
                </a:moveTo>
                <a:lnTo>
                  <a:pt x="11607" y="6181"/>
                </a:lnTo>
                <a:lnTo>
                  <a:pt x="11510" y="6181"/>
                </a:lnTo>
                <a:lnTo>
                  <a:pt x="11193" y="6254"/>
                </a:lnTo>
                <a:lnTo>
                  <a:pt x="11047" y="6302"/>
                </a:lnTo>
                <a:lnTo>
                  <a:pt x="10877" y="6375"/>
                </a:lnTo>
                <a:lnTo>
                  <a:pt x="10780" y="6278"/>
                </a:lnTo>
                <a:lnTo>
                  <a:pt x="11096" y="6181"/>
                </a:lnTo>
                <a:lnTo>
                  <a:pt x="11291" y="6132"/>
                </a:lnTo>
                <a:lnTo>
                  <a:pt x="11461" y="6059"/>
                </a:lnTo>
                <a:close/>
                <a:moveTo>
                  <a:pt x="6157" y="5962"/>
                </a:moveTo>
                <a:lnTo>
                  <a:pt x="6230" y="6156"/>
                </a:lnTo>
                <a:lnTo>
                  <a:pt x="6303" y="6302"/>
                </a:lnTo>
                <a:lnTo>
                  <a:pt x="6400" y="6424"/>
                </a:lnTo>
                <a:lnTo>
                  <a:pt x="6181" y="6765"/>
                </a:lnTo>
                <a:lnTo>
                  <a:pt x="6157" y="6716"/>
                </a:lnTo>
                <a:lnTo>
                  <a:pt x="5962" y="6546"/>
                </a:lnTo>
                <a:lnTo>
                  <a:pt x="5840" y="6400"/>
                </a:lnTo>
                <a:lnTo>
                  <a:pt x="5986" y="6181"/>
                </a:lnTo>
                <a:lnTo>
                  <a:pt x="6157" y="5962"/>
                </a:lnTo>
                <a:close/>
                <a:moveTo>
                  <a:pt x="11729" y="6327"/>
                </a:moveTo>
                <a:lnTo>
                  <a:pt x="11923" y="6570"/>
                </a:lnTo>
                <a:lnTo>
                  <a:pt x="12094" y="6862"/>
                </a:lnTo>
                <a:lnTo>
                  <a:pt x="11899" y="6838"/>
                </a:lnTo>
                <a:lnTo>
                  <a:pt x="11704" y="6862"/>
                </a:lnTo>
                <a:lnTo>
                  <a:pt x="11510" y="6886"/>
                </a:lnTo>
                <a:lnTo>
                  <a:pt x="11339" y="6911"/>
                </a:lnTo>
                <a:lnTo>
                  <a:pt x="11145" y="6643"/>
                </a:lnTo>
                <a:lnTo>
                  <a:pt x="11388" y="6594"/>
                </a:lnTo>
                <a:lnTo>
                  <a:pt x="11607" y="6546"/>
                </a:lnTo>
                <a:lnTo>
                  <a:pt x="11680" y="6497"/>
                </a:lnTo>
                <a:lnTo>
                  <a:pt x="11704" y="6448"/>
                </a:lnTo>
                <a:lnTo>
                  <a:pt x="11729" y="6375"/>
                </a:lnTo>
                <a:lnTo>
                  <a:pt x="11729" y="6327"/>
                </a:lnTo>
                <a:close/>
                <a:moveTo>
                  <a:pt x="5646" y="6765"/>
                </a:moveTo>
                <a:lnTo>
                  <a:pt x="5719" y="6838"/>
                </a:lnTo>
                <a:lnTo>
                  <a:pt x="5840" y="7008"/>
                </a:lnTo>
                <a:lnTo>
                  <a:pt x="5913" y="7081"/>
                </a:lnTo>
                <a:lnTo>
                  <a:pt x="6011" y="7130"/>
                </a:lnTo>
                <a:lnTo>
                  <a:pt x="5913" y="7397"/>
                </a:lnTo>
                <a:lnTo>
                  <a:pt x="5670" y="7300"/>
                </a:lnTo>
                <a:lnTo>
                  <a:pt x="5524" y="7276"/>
                </a:lnTo>
                <a:lnTo>
                  <a:pt x="5402" y="7251"/>
                </a:lnTo>
                <a:lnTo>
                  <a:pt x="5524" y="7008"/>
                </a:lnTo>
                <a:lnTo>
                  <a:pt x="5646" y="6765"/>
                </a:lnTo>
                <a:close/>
                <a:moveTo>
                  <a:pt x="12288" y="7276"/>
                </a:moveTo>
                <a:lnTo>
                  <a:pt x="12361" y="7519"/>
                </a:lnTo>
                <a:lnTo>
                  <a:pt x="12410" y="7786"/>
                </a:lnTo>
                <a:lnTo>
                  <a:pt x="12215" y="7689"/>
                </a:lnTo>
                <a:lnTo>
                  <a:pt x="12021" y="7616"/>
                </a:lnTo>
                <a:lnTo>
                  <a:pt x="11802" y="7567"/>
                </a:lnTo>
                <a:lnTo>
                  <a:pt x="11583" y="7543"/>
                </a:lnTo>
                <a:lnTo>
                  <a:pt x="11510" y="7276"/>
                </a:lnTo>
                <a:lnTo>
                  <a:pt x="11680" y="7300"/>
                </a:lnTo>
                <a:lnTo>
                  <a:pt x="11875" y="7300"/>
                </a:lnTo>
                <a:lnTo>
                  <a:pt x="12264" y="7276"/>
                </a:lnTo>
                <a:close/>
                <a:moveTo>
                  <a:pt x="5281" y="7616"/>
                </a:moveTo>
                <a:lnTo>
                  <a:pt x="5548" y="7713"/>
                </a:lnTo>
                <a:lnTo>
                  <a:pt x="5792" y="7811"/>
                </a:lnTo>
                <a:lnTo>
                  <a:pt x="5719" y="8273"/>
                </a:lnTo>
                <a:lnTo>
                  <a:pt x="5256" y="8322"/>
                </a:lnTo>
                <a:lnTo>
                  <a:pt x="5135" y="8322"/>
                </a:lnTo>
                <a:lnTo>
                  <a:pt x="5183" y="7981"/>
                </a:lnTo>
                <a:lnTo>
                  <a:pt x="5281" y="7616"/>
                </a:lnTo>
                <a:close/>
                <a:moveTo>
                  <a:pt x="11656" y="7859"/>
                </a:moveTo>
                <a:lnTo>
                  <a:pt x="11826" y="7932"/>
                </a:lnTo>
                <a:lnTo>
                  <a:pt x="12069" y="8054"/>
                </a:lnTo>
                <a:lnTo>
                  <a:pt x="12191" y="8103"/>
                </a:lnTo>
                <a:lnTo>
                  <a:pt x="12337" y="8151"/>
                </a:lnTo>
                <a:lnTo>
                  <a:pt x="12386" y="8151"/>
                </a:lnTo>
                <a:lnTo>
                  <a:pt x="12459" y="8127"/>
                </a:lnTo>
                <a:lnTo>
                  <a:pt x="12459" y="8516"/>
                </a:lnTo>
                <a:lnTo>
                  <a:pt x="12264" y="8395"/>
                </a:lnTo>
                <a:lnTo>
                  <a:pt x="11972" y="8249"/>
                </a:lnTo>
                <a:lnTo>
                  <a:pt x="11826" y="8200"/>
                </a:lnTo>
                <a:lnTo>
                  <a:pt x="11680" y="8176"/>
                </a:lnTo>
                <a:lnTo>
                  <a:pt x="11656" y="7859"/>
                </a:lnTo>
                <a:close/>
                <a:moveTo>
                  <a:pt x="11680" y="8468"/>
                </a:moveTo>
                <a:lnTo>
                  <a:pt x="11777" y="8589"/>
                </a:lnTo>
                <a:lnTo>
                  <a:pt x="11899" y="8662"/>
                </a:lnTo>
                <a:lnTo>
                  <a:pt x="12191" y="8857"/>
                </a:lnTo>
                <a:lnTo>
                  <a:pt x="12337" y="8954"/>
                </a:lnTo>
                <a:lnTo>
                  <a:pt x="12118" y="8979"/>
                </a:lnTo>
                <a:lnTo>
                  <a:pt x="11875" y="8954"/>
                </a:lnTo>
                <a:lnTo>
                  <a:pt x="11631" y="8954"/>
                </a:lnTo>
                <a:lnTo>
                  <a:pt x="11656" y="8711"/>
                </a:lnTo>
                <a:lnTo>
                  <a:pt x="11680" y="8468"/>
                </a:lnTo>
                <a:close/>
                <a:moveTo>
                  <a:pt x="5694" y="8735"/>
                </a:moveTo>
                <a:lnTo>
                  <a:pt x="5694" y="8954"/>
                </a:lnTo>
                <a:lnTo>
                  <a:pt x="5719" y="9198"/>
                </a:lnTo>
                <a:lnTo>
                  <a:pt x="5427" y="9222"/>
                </a:lnTo>
                <a:lnTo>
                  <a:pt x="5159" y="9271"/>
                </a:lnTo>
                <a:lnTo>
                  <a:pt x="5110" y="9003"/>
                </a:lnTo>
                <a:lnTo>
                  <a:pt x="5110" y="8760"/>
                </a:lnTo>
                <a:lnTo>
                  <a:pt x="5402" y="8760"/>
                </a:lnTo>
                <a:lnTo>
                  <a:pt x="5694" y="8735"/>
                </a:lnTo>
                <a:close/>
                <a:moveTo>
                  <a:pt x="5208" y="9514"/>
                </a:moveTo>
                <a:lnTo>
                  <a:pt x="5792" y="9563"/>
                </a:lnTo>
                <a:lnTo>
                  <a:pt x="5840" y="9757"/>
                </a:lnTo>
                <a:lnTo>
                  <a:pt x="5913" y="9952"/>
                </a:lnTo>
                <a:lnTo>
                  <a:pt x="5354" y="9952"/>
                </a:lnTo>
                <a:lnTo>
                  <a:pt x="5256" y="9733"/>
                </a:lnTo>
                <a:lnTo>
                  <a:pt x="5208" y="9514"/>
                </a:lnTo>
                <a:close/>
                <a:moveTo>
                  <a:pt x="11583" y="9222"/>
                </a:moveTo>
                <a:lnTo>
                  <a:pt x="11680" y="9271"/>
                </a:lnTo>
                <a:lnTo>
                  <a:pt x="11777" y="9319"/>
                </a:lnTo>
                <a:lnTo>
                  <a:pt x="11996" y="9368"/>
                </a:lnTo>
                <a:lnTo>
                  <a:pt x="12167" y="9392"/>
                </a:lnTo>
                <a:lnTo>
                  <a:pt x="12386" y="9392"/>
                </a:lnTo>
                <a:lnTo>
                  <a:pt x="12288" y="9782"/>
                </a:lnTo>
                <a:lnTo>
                  <a:pt x="12167" y="10147"/>
                </a:lnTo>
                <a:lnTo>
                  <a:pt x="12142" y="10098"/>
                </a:lnTo>
                <a:lnTo>
                  <a:pt x="12118" y="10049"/>
                </a:lnTo>
                <a:lnTo>
                  <a:pt x="12021" y="9952"/>
                </a:lnTo>
                <a:lnTo>
                  <a:pt x="11777" y="9830"/>
                </a:lnTo>
                <a:lnTo>
                  <a:pt x="11607" y="9757"/>
                </a:lnTo>
                <a:lnTo>
                  <a:pt x="11437" y="9684"/>
                </a:lnTo>
                <a:lnTo>
                  <a:pt x="11510" y="9465"/>
                </a:lnTo>
                <a:lnTo>
                  <a:pt x="11583" y="9222"/>
                </a:lnTo>
                <a:close/>
                <a:moveTo>
                  <a:pt x="11339" y="9952"/>
                </a:moveTo>
                <a:lnTo>
                  <a:pt x="11461" y="10025"/>
                </a:lnTo>
                <a:lnTo>
                  <a:pt x="11607" y="10122"/>
                </a:lnTo>
                <a:lnTo>
                  <a:pt x="11850" y="10268"/>
                </a:lnTo>
                <a:lnTo>
                  <a:pt x="11972" y="10293"/>
                </a:lnTo>
                <a:lnTo>
                  <a:pt x="12118" y="10293"/>
                </a:lnTo>
                <a:lnTo>
                  <a:pt x="11996" y="10512"/>
                </a:lnTo>
                <a:lnTo>
                  <a:pt x="11875" y="10731"/>
                </a:lnTo>
                <a:lnTo>
                  <a:pt x="11753" y="10609"/>
                </a:lnTo>
                <a:lnTo>
                  <a:pt x="11656" y="10487"/>
                </a:lnTo>
                <a:lnTo>
                  <a:pt x="11510" y="10390"/>
                </a:lnTo>
                <a:lnTo>
                  <a:pt x="11364" y="10317"/>
                </a:lnTo>
                <a:lnTo>
                  <a:pt x="11266" y="10293"/>
                </a:lnTo>
                <a:lnTo>
                  <a:pt x="11169" y="10268"/>
                </a:lnTo>
                <a:lnTo>
                  <a:pt x="11339" y="9952"/>
                </a:lnTo>
                <a:close/>
                <a:moveTo>
                  <a:pt x="6132" y="10341"/>
                </a:moveTo>
                <a:lnTo>
                  <a:pt x="6327" y="10585"/>
                </a:lnTo>
                <a:lnTo>
                  <a:pt x="6059" y="10658"/>
                </a:lnTo>
                <a:lnTo>
                  <a:pt x="5792" y="10755"/>
                </a:lnTo>
                <a:lnTo>
                  <a:pt x="5670" y="10560"/>
                </a:lnTo>
                <a:lnTo>
                  <a:pt x="5548" y="10366"/>
                </a:lnTo>
                <a:lnTo>
                  <a:pt x="5548" y="10366"/>
                </a:lnTo>
                <a:lnTo>
                  <a:pt x="5840" y="10390"/>
                </a:lnTo>
                <a:lnTo>
                  <a:pt x="5986" y="10390"/>
                </a:lnTo>
                <a:lnTo>
                  <a:pt x="6132" y="10341"/>
                </a:lnTo>
                <a:close/>
                <a:moveTo>
                  <a:pt x="8663" y="5986"/>
                </a:moveTo>
                <a:lnTo>
                  <a:pt x="8857" y="6010"/>
                </a:lnTo>
                <a:lnTo>
                  <a:pt x="9076" y="6059"/>
                </a:lnTo>
                <a:lnTo>
                  <a:pt x="9490" y="6181"/>
                </a:lnTo>
                <a:lnTo>
                  <a:pt x="9855" y="6327"/>
                </a:lnTo>
                <a:lnTo>
                  <a:pt x="10123" y="6473"/>
                </a:lnTo>
                <a:lnTo>
                  <a:pt x="10342" y="6643"/>
                </a:lnTo>
                <a:lnTo>
                  <a:pt x="10561" y="6813"/>
                </a:lnTo>
                <a:lnTo>
                  <a:pt x="10731" y="7032"/>
                </a:lnTo>
                <a:lnTo>
                  <a:pt x="10877" y="7251"/>
                </a:lnTo>
                <a:lnTo>
                  <a:pt x="10999" y="7494"/>
                </a:lnTo>
                <a:lnTo>
                  <a:pt x="11096" y="7762"/>
                </a:lnTo>
                <a:lnTo>
                  <a:pt x="11145" y="8054"/>
                </a:lnTo>
                <a:lnTo>
                  <a:pt x="11193" y="8297"/>
                </a:lnTo>
                <a:lnTo>
                  <a:pt x="11193" y="8565"/>
                </a:lnTo>
                <a:lnTo>
                  <a:pt x="11169" y="8833"/>
                </a:lnTo>
                <a:lnTo>
                  <a:pt x="11120" y="9076"/>
                </a:lnTo>
                <a:lnTo>
                  <a:pt x="11072" y="9319"/>
                </a:lnTo>
                <a:lnTo>
                  <a:pt x="10974" y="9538"/>
                </a:lnTo>
                <a:lnTo>
                  <a:pt x="10853" y="9757"/>
                </a:lnTo>
                <a:lnTo>
                  <a:pt x="10731" y="9976"/>
                </a:lnTo>
                <a:lnTo>
                  <a:pt x="10561" y="10171"/>
                </a:lnTo>
                <a:lnTo>
                  <a:pt x="10390" y="10341"/>
                </a:lnTo>
                <a:lnTo>
                  <a:pt x="10220" y="10512"/>
                </a:lnTo>
                <a:lnTo>
                  <a:pt x="10001" y="10658"/>
                </a:lnTo>
                <a:lnTo>
                  <a:pt x="9782" y="10779"/>
                </a:lnTo>
                <a:lnTo>
                  <a:pt x="9563" y="10877"/>
                </a:lnTo>
                <a:lnTo>
                  <a:pt x="9320" y="10974"/>
                </a:lnTo>
                <a:lnTo>
                  <a:pt x="9052" y="11023"/>
                </a:lnTo>
                <a:lnTo>
                  <a:pt x="8833" y="11047"/>
                </a:lnTo>
                <a:lnTo>
                  <a:pt x="8590" y="11071"/>
                </a:lnTo>
                <a:lnTo>
                  <a:pt x="8371" y="11047"/>
                </a:lnTo>
                <a:lnTo>
                  <a:pt x="8127" y="10998"/>
                </a:lnTo>
                <a:lnTo>
                  <a:pt x="7908" y="10950"/>
                </a:lnTo>
                <a:lnTo>
                  <a:pt x="7714" y="10877"/>
                </a:lnTo>
                <a:lnTo>
                  <a:pt x="7495" y="10779"/>
                </a:lnTo>
                <a:lnTo>
                  <a:pt x="7300" y="10658"/>
                </a:lnTo>
                <a:lnTo>
                  <a:pt x="7130" y="10536"/>
                </a:lnTo>
                <a:lnTo>
                  <a:pt x="6960" y="10390"/>
                </a:lnTo>
                <a:lnTo>
                  <a:pt x="6814" y="10220"/>
                </a:lnTo>
                <a:lnTo>
                  <a:pt x="6668" y="10049"/>
                </a:lnTo>
                <a:lnTo>
                  <a:pt x="6546" y="9855"/>
                </a:lnTo>
                <a:lnTo>
                  <a:pt x="6449" y="9660"/>
                </a:lnTo>
                <a:lnTo>
                  <a:pt x="6351" y="9441"/>
                </a:lnTo>
                <a:lnTo>
                  <a:pt x="6303" y="9222"/>
                </a:lnTo>
                <a:lnTo>
                  <a:pt x="6254" y="8979"/>
                </a:lnTo>
                <a:lnTo>
                  <a:pt x="6230" y="8735"/>
                </a:lnTo>
                <a:lnTo>
                  <a:pt x="6254" y="8468"/>
                </a:lnTo>
                <a:lnTo>
                  <a:pt x="6254" y="8224"/>
                </a:lnTo>
                <a:lnTo>
                  <a:pt x="6303" y="7981"/>
                </a:lnTo>
                <a:lnTo>
                  <a:pt x="6376" y="7738"/>
                </a:lnTo>
                <a:lnTo>
                  <a:pt x="6449" y="7519"/>
                </a:lnTo>
                <a:lnTo>
                  <a:pt x="6546" y="7300"/>
                </a:lnTo>
                <a:lnTo>
                  <a:pt x="6668" y="7057"/>
                </a:lnTo>
                <a:lnTo>
                  <a:pt x="6814" y="6838"/>
                </a:lnTo>
                <a:lnTo>
                  <a:pt x="6984" y="6667"/>
                </a:lnTo>
                <a:lnTo>
                  <a:pt x="7154" y="6521"/>
                </a:lnTo>
                <a:lnTo>
                  <a:pt x="7373" y="6400"/>
                </a:lnTo>
                <a:lnTo>
                  <a:pt x="7592" y="6302"/>
                </a:lnTo>
                <a:lnTo>
                  <a:pt x="7811" y="6205"/>
                </a:lnTo>
                <a:lnTo>
                  <a:pt x="8079" y="6156"/>
                </a:lnTo>
                <a:lnTo>
                  <a:pt x="8127" y="6132"/>
                </a:lnTo>
                <a:lnTo>
                  <a:pt x="8176" y="6108"/>
                </a:lnTo>
                <a:lnTo>
                  <a:pt x="8225" y="6059"/>
                </a:lnTo>
                <a:lnTo>
                  <a:pt x="8249" y="6010"/>
                </a:lnTo>
                <a:lnTo>
                  <a:pt x="8444" y="5986"/>
                </a:lnTo>
                <a:close/>
                <a:moveTo>
                  <a:pt x="6643" y="10877"/>
                </a:moveTo>
                <a:lnTo>
                  <a:pt x="6814" y="11023"/>
                </a:lnTo>
                <a:lnTo>
                  <a:pt x="7008" y="11144"/>
                </a:lnTo>
                <a:lnTo>
                  <a:pt x="6765" y="11315"/>
                </a:lnTo>
                <a:lnTo>
                  <a:pt x="6522" y="11461"/>
                </a:lnTo>
                <a:lnTo>
                  <a:pt x="6497" y="11485"/>
                </a:lnTo>
                <a:lnTo>
                  <a:pt x="6303" y="11290"/>
                </a:lnTo>
                <a:lnTo>
                  <a:pt x="6108" y="11120"/>
                </a:lnTo>
                <a:lnTo>
                  <a:pt x="6327" y="10998"/>
                </a:lnTo>
                <a:lnTo>
                  <a:pt x="6643" y="10877"/>
                </a:lnTo>
                <a:close/>
                <a:moveTo>
                  <a:pt x="11047" y="10414"/>
                </a:moveTo>
                <a:lnTo>
                  <a:pt x="11169" y="10560"/>
                </a:lnTo>
                <a:lnTo>
                  <a:pt x="11388" y="10755"/>
                </a:lnTo>
                <a:lnTo>
                  <a:pt x="11607" y="10974"/>
                </a:lnTo>
                <a:lnTo>
                  <a:pt x="11656" y="11071"/>
                </a:lnTo>
                <a:lnTo>
                  <a:pt x="11461" y="11315"/>
                </a:lnTo>
                <a:lnTo>
                  <a:pt x="11242" y="11534"/>
                </a:lnTo>
                <a:lnTo>
                  <a:pt x="10999" y="11728"/>
                </a:lnTo>
                <a:lnTo>
                  <a:pt x="10731" y="11899"/>
                </a:lnTo>
                <a:lnTo>
                  <a:pt x="10707" y="11801"/>
                </a:lnTo>
                <a:lnTo>
                  <a:pt x="10682" y="11680"/>
                </a:lnTo>
                <a:lnTo>
                  <a:pt x="10585" y="11485"/>
                </a:lnTo>
                <a:lnTo>
                  <a:pt x="10463" y="11315"/>
                </a:lnTo>
                <a:lnTo>
                  <a:pt x="10317" y="11144"/>
                </a:lnTo>
                <a:lnTo>
                  <a:pt x="10634" y="10901"/>
                </a:lnTo>
                <a:lnTo>
                  <a:pt x="10707" y="11217"/>
                </a:lnTo>
                <a:lnTo>
                  <a:pt x="10731" y="11485"/>
                </a:lnTo>
                <a:lnTo>
                  <a:pt x="10780" y="11607"/>
                </a:lnTo>
                <a:lnTo>
                  <a:pt x="10828" y="11704"/>
                </a:lnTo>
                <a:lnTo>
                  <a:pt x="10853" y="11753"/>
                </a:lnTo>
                <a:lnTo>
                  <a:pt x="10926" y="11753"/>
                </a:lnTo>
                <a:lnTo>
                  <a:pt x="10950" y="11704"/>
                </a:lnTo>
                <a:lnTo>
                  <a:pt x="10999" y="11607"/>
                </a:lnTo>
                <a:lnTo>
                  <a:pt x="10974" y="11485"/>
                </a:lnTo>
                <a:lnTo>
                  <a:pt x="10926" y="11242"/>
                </a:lnTo>
                <a:lnTo>
                  <a:pt x="10828" y="11023"/>
                </a:lnTo>
                <a:lnTo>
                  <a:pt x="10731" y="10828"/>
                </a:lnTo>
                <a:lnTo>
                  <a:pt x="10901" y="10633"/>
                </a:lnTo>
                <a:lnTo>
                  <a:pt x="11047" y="10414"/>
                </a:lnTo>
                <a:close/>
                <a:moveTo>
                  <a:pt x="7252" y="11290"/>
                </a:moveTo>
                <a:lnTo>
                  <a:pt x="7446" y="11363"/>
                </a:lnTo>
                <a:lnTo>
                  <a:pt x="7641" y="11461"/>
                </a:lnTo>
                <a:lnTo>
                  <a:pt x="7568" y="11534"/>
                </a:lnTo>
                <a:lnTo>
                  <a:pt x="7422" y="11753"/>
                </a:lnTo>
                <a:lnTo>
                  <a:pt x="7276" y="11947"/>
                </a:lnTo>
                <a:lnTo>
                  <a:pt x="7033" y="11826"/>
                </a:lnTo>
                <a:lnTo>
                  <a:pt x="6789" y="11680"/>
                </a:lnTo>
                <a:lnTo>
                  <a:pt x="6911" y="11607"/>
                </a:lnTo>
                <a:lnTo>
                  <a:pt x="7033" y="11509"/>
                </a:lnTo>
                <a:lnTo>
                  <a:pt x="7252" y="11290"/>
                </a:lnTo>
                <a:close/>
                <a:moveTo>
                  <a:pt x="7908" y="11534"/>
                </a:moveTo>
                <a:lnTo>
                  <a:pt x="8200" y="11582"/>
                </a:lnTo>
                <a:lnTo>
                  <a:pt x="8127" y="11923"/>
                </a:lnTo>
                <a:lnTo>
                  <a:pt x="8127" y="12093"/>
                </a:lnTo>
                <a:lnTo>
                  <a:pt x="8127" y="12264"/>
                </a:lnTo>
                <a:lnTo>
                  <a:pt x="7884" y="12191"/>
                </a:lnTo>
                <a:lnTo>
                  <a:pt x="7641" y="12118"/>
                </a:lnTo>
                <a:lnTo>
                  <a:pt x="7738" y="11947"/>
                </a:lnTo>
                <a:lnTo>
                  <a:pt x="7811" y="11753"/>
                </a:lnTo>
                <a:lnTo>
                  <a:pt x="7908" y="11534"/>
                </a:lnTo>
                <a:close/>
                <a:moveTo>
                  <a:pt x="10123" y="11266"/>
                </a:moveTo>
                <a:lnTo>
                  <a:pt x="10244" y="11631"/>
                </a:lnTo>
                <a:lnTo>
                  <a:pt x="10317" y="11850"/>
                </a:lnTo>
                <a:lnTo>
                  <a:pt x="10342" y="11972"/>
                </a:lnTo>
                <a:lnTo>
                  <a:pt x="10390" y="12069"/>
                </a:lnTo>
                <a:lnTo>
                  <a:pt x="10147" y="12191"/>
                </a:lnTo>
                <a:lnTo>
                  <a:pt x="9879" y="12264"/>
                </a:lnTo>
                <a:lnTo>
                  <a:pt x="9904" y="12093"/>
                </a:lnTo>
                <a:lnTo>
                  <a:pt x="9928" y="11923"/>
                </a:lnTo>
                <a:lnTo>
                  <a:pt x="9928" y="11655"/>
                </a:lnTo>
                <a:lnTo>
                  <a:pt x="9904" y="11388"/>
                </a:lnTo>
                <a:lnTo>
                  <a:pt x="10123" y="11266"/>
                </a:lnTo>
                <a:close/>
                <a:moveTo>
                  <a:pt x="8833" y="11631"/>
                </a:moveTo>
                <a:lnTo>
                  <a:pt x="8760" y="11850"/>
                </a:lnTo>
                <a:lnTo>
                  <a:pt x="8736" y="12045"/>
                </a:lnTo>
                <a:lnTo>
                  <a:pt x="8687" y="12337"/>
                </a:lnTo>
                <a:lnTo>
                  <a:pt x="8517" y="12337"/>
                </a:lnTo>
                <a:lnTo>
                  <a:pt x="8541" y="11972"/>
                </a:lnTo>
                <a:lnTo>
                  <a:pt x="8541" y="11801"/>
                </a:lnTo>
                <a:lnTo>
                  <a:pt x="8541" y="11631"/>
                </a:lnTo>
                <a:close/>
                <a:moveTo>
                  <a:pt x="9660" y="11485"/>
                </a:moveTo>
                <a:lnTo>
                  <a:pt x="9612" y="11801"/>
                </a:lnTo>
                <a:lnTo>
                  <a:pt x="9563" y="12069"/>
                </a:lnTo>
                <a:lnTo>
                  <a:pt x="9539" y="12191"/>
                </a:lnTo>
                <a:lnTo>
                  <a:pt x="9563" y="12312"/>
                </a:lnTo>
                <a:lnTo>
                  <a:pt x="9174" y="12361"/>
                </a:lnTo>
                <a:lnTo>
                  <a:pt x="9149" y="12361"/>
                </a:lnTo>
                <a:lnTo>
                  <a:pt x="9149" y="12166"/>
                </a:lnTo>
                <a:lnTo>
                  <a:pt x="9174" y="11874"/>
                </a:lnTo>
                <a:lnTo>
                  <a:pt x="9174" y="11582"/>
                </a:lnTo>
                <a:lnTo>
                  <a:pt x="9222" y="11582"/>
                </a:lnTo>
                <a:lnTo>
                  <a:pt x="9441" y="11534"/>
                </a:lnTo>
                <a:lnTo>
                  <a:pt x="9660" y="11485"/>
                </a:lnTo>
                <a:close/>
                <a:moveTo>
                  <a:pt x="8517" y="4258"/>
                </a:moveTo>
                <a:lnTo>
                  <a:pt x="8225" y="4307"/>
                </a:lnTo>
                <a:lnTo>
                  <a:pt x="7957" y="4404"/>
                </a:lnTo>
                <a:lnTo>
                  <a:pt x="7690" y="4429"/>
                </a:lnTo>
                <a:lnTo>
                  <a:pt x="7422" y="4502"/>
                </a:lnTo>
                <a:lnTo>
                  <a:pt x="7154" y="4623"/>
                </a:lnTo>
                <a:lnTo>
                  <a:pt x="6911" y="4745"/>
                </a:lnTo>
                <a:lnTo>
                  <a:pt x="6668" y="4915"/>
                </a:lnTo>
                <a:lnTo>
                  <a:pt x="6424" y="5110"/>
                </a:lnTo>
                <a:lnTo>
                  <a:pt x="6205" y="5329"/>
                </a:lnTo>
                <a:lnTo>
                  <a:pt x="6011" y="5548"/>
                </a:lnTo>
                <a:lnTo>
                  <a:pt x="5792" y="5791"/>
                </a:lnTo>
                <a:lnTo>
                  <a:pt x="5621" y="6035"/>
                </a:lnTo>
                <a:lnTo>
                  <a:pt x="5281" y="6546"/>
                </a:lnTo>
                <a:lnTo>
                  <a:pt x="5013" y="7057"/>
                </a:lnTo>
                <a:lnTo>
                  <a:pt x="4818" y="7543"/>
                </a:lnTo>
                <a:lnTo>
                  <a:pt x="4697" y="7932"/>
                </a:lnTo>
                <a:lnTo>
                  <a:pt x="4648" y="8297"/>
                </a:lnTo>
                <a:lnTo>
                  <a:pt x="4624" y="8662"/>
                </a:lnTo>
                <a:lnTo>
                  <a:pt x="4624" y="9027"/>
                </a:lnTo>
                <a:lnTo>
                  <a:pt x="4672" y="9392"/>
                </a:lnTo>
                <a:lnTo>
                  <a:pt x="4745" y="9757"/>
                </a:lnTo>
                <a:lnTo>
                  <a:pt x="4867" y="10098"/>
                </a:lnTo>
                <a:lnTo>
                  <a:pt x="5013" y="10414"/>
                </a:lnTo>
                <a:lnTo>
                  <a:pt x="5183" y="10731"/>
                </a:lnTo>
                <a:lnTo>
                  <a:pt x="5402" y="11047"/>
                </a:lnTo>
                <a:lnTo>
                  <a:pt x="5621" y="11315"/>
                </a:lnTo>
                <a:lnTo>
                  <a:pt x="5889" y="11582"/>
                </a:lnTo>
                <a:lnTo>
                  <a:pt x="6157" y="11826"/>
                </a:lnTo>
                <a:lnTo>
                  <a:pt x="6449" y="12069"/>
                </a:lnTo>
                <a:lnTo>
                  <a:pt x="6765" y="12264"/>
                </a:lnTo>
                <a:lnTo>
                  <a:pt x="7106" y="12434"/>
                </a:lnTo>
                <a:lnTo>
                  <a:pt x="7446" y="12580"/>
                </a:lnTo>
                <a:lnTo>
                  <a:pt x="7787" y="12677"/>
                </a:lnTo>
                <a:lnTo>
                  <a:pt x="8127" y="12775"/>
                </a:lnTo>
                <a:lnTo>
                  <a:pt x="8492" y="12823"/>
                </a:lnTo>
                <a:lnTo>
                  <a:pt x="8833" y="12848"/>
                </a:lnTo>
                <a:lnTo>
                  <a:pt x="9174" y="12872"/>
                </a:lnTo>
                <a:lnTo>
                  <a:pt x="9539" y="12823"/>
                </a:lnTo>
                <a:lnTo>
                  <a:pt x="9879" y="12775"/>
                </a:lnTo>
                <a:lnTo>
                  <a:pt x="10196" y="12702"/>
                </a:lnTo>
                <a:lnTo>
                  <a:pt x="10536" y="12580"/>
                </a:lnTo>
                <a:lnTo>
                  <a:pt x="10828" y="12434"/>
                </a:lnTo>
                <a:lnTo>
                  <a:pt x="11145" y="12264"/>
                </a:lnTo>
                <a:lnTo>
                  <a:pt x="11412" y="12045"/>
                </a:lnTo>
                <a:lnTo>
                  <a:pt x="11680" y="11826"/>
                </a:lnTo>
                <a:lnTo>
                  <a:pt x="11923" y="11558"/>
                </a:lnTo>
                <a:lnTo>
                  <a:pt x="12167" y="11266"/>
                </a:lnTo>
                <a:lnTo>
                  <a:pt x="12337" y="10974"/>
                </a:lnTo>
                <a:lnTo>
                  <a:pt x="12507" y="10658"/>
                </a:lnTo>
                <a:lnTo>
                  <a:pt x="12653" y="10317"/>
                </a:lnTo>
                <a:lnTo>
                  <a:pt x="12775" y="9976"/>
                </a:lnTo>
                <a:lnTo>
                  <a:pt x="12872" y="9611"/>
                </a:lnTo>
                <a:lnTo>
                  <a:pt x="12921" y="9246"/>
                </a:lnTo>
                <a:lnTo>
                  <a:pt x="12970" y="8881"/>
                </a:lnTo>
                <a:lnTo>
                  <a:pt x="12994" y="8516"/>
                </a:lnTo>
                <a:lnTo>
                  <a:pt x="12970" y="8151"/>
                </a:lnTo>
                <a:lnTo>
                  <a:pt x="12945" y="7786"/>
                </a:lnTo>
                <a:lnTo>
                  <a:pt x="12872" y="7446"/>
                </a:lnTo>
                <a:lnTo>
                  <a:pt x="12751" y="7105"/>
                </a:lnTo>
                <a:lnTo>
                  <a:pt x="12629" y="6765"/>
                </a:lnTo>
                <a:lnTo>
                  <a:pt x="12459" y="6448"/>
                </a:lnTo>
                <a:lnTo>
                  <a:pt x="12264" y="6156"/>
                </a:lnTo>
                <a:lnTo>
                  <a:pt x="12045" y="5864"/>
                </a:lnTo>
                <a:lnTo>
                  <a:pt x="11656" y="5499"/>
                </a:lnTo>
                <a:lnTo>
                  <a:pt x="11193" y="5134"/>
                </a:lnTo>
                <a:lnTo>
                  <a:pt x="10950" y="4964"/>
                </a:lnTo>
                <a:lnTo>
                  <a:pt x="10707" y="4818"/>
                </a:lnTo>
                <a:lnTo>
                  <a:pt x="10439" y="4672"/>
                </a:lnTo>
                <a:lnTo>
                  <a:pt x="10171" y="4550"/>
                </a:lnTo>
                <a:lnTo>
                  <a:pt x="9904" y="4453"/>
                </a:lnTo>
                <a:lnTo>
                  <a:pt x="9636" y="4356"/>
                </a:lnTo>
                <a:lnTo>
                  <a:pt x="9344" y="4307"/>
                </a:lnTo>
                <a:lnTo>
                  <a:pt x="9076" y="4258"/>
                </a:lnTo>
                <a:close/>
                <a:moveTo>
                  <a:pt x="7519" y="487"/>
                </a:moveTo>
                <a:lnTo>
                  <a:pt x="7787" y="511"/>
                </a:lnTo>
                <a:lnTo>
                  <a:pt x="8590" y="511"/>
                </a:lnTo>
                <a:lnTo>
                  <a:pt x="9271" y="560"/>
                </a:lnTo>
                <a:lnTo>
                  <a:pt x="9612" y="584"/>
                </a:lnTo>
                <a:lnTo>
                  <a:pt x="9952" y="584"/>
                </a:lnTo>
                <a:lnTo>
                  <a:pt x="9928" y="779"/>
                </a:lnTo>
                <a:lnTo>
                  <a:pt x="9952" y="949"/>
                </a:lnTo>
                <a:lnTo>
                  <a:pt x="9636" y="852"/>
                </a:lnTo>
                <a:lnTo>
                  <a:pt x="9466" y="827"/>
                </a:lnTo>
                <a:lnTo>
                  <a:pt x="9295" y="803"/>
                </a:lnTo>
                <a:lnTo>
                  <a:pt x="9149" y="803"/>
                </a:lnTo>
                <a:lnTo>
                  <a:pt x="9003" y="852"/>
                </a:lnTo>
                <a:lnTo>
                  <a:pt x="8857" y="900"/>
                </a:lnTo>
                <a:lnTo>
                  <a:pt x="8736" y="998"/>
                </a:lnTo>
                <a:lnTo>
                  <a:pt x="8711" y="1046"/>
                </a:lnTo>
                <a:lnTo>
                  <a:pt x="8711" y="1095"/>
                </a:lnTo>
                <a:lnTo>
                  <a:pt x="8760" y="1119"/>
                </a:lnTo>
                <a:lnTo>
                  <a:pt x="8784" y="1144"/>
                </a:lnTo>
                <a:lnTo>
                  <a:pt x="9125" y="1144"/>
                </a:lnTo>
                <a:lnTo>
                  <a:pt x="9417" y="1168"/>
                </a:lnTo>
                <a:lnTo>
                  <a:pt x="9709" y="1241"/>
                </a:lnTo>
                <a:lnTo>
                  <a:pt x="10001" y="1363"/>
                </a:lnTo>
                <a:lnTo>
                  <a:pt x="10025" y="1533"/>
                </a:lnTo>
                <a:lnTo>
                  <a:pt x="10025" y="1533"/>
                </a:lnTo>
                <a:lnTo>
                  <a:pt x="9782" y="1509"/>
                </a:lnTo>
                <a:lnTo>
                  <a:pt x="9076" y="1484"/>
                </a:lnTo>
                <a:lnTo>
                  <a:pt x="8833" y="1436"/>
                </a:lnTo>
                <a:lnTo>
                  <a:pt x="8711" y="1460"/>
                </a:lnTo>
                <a:lnTo>
                  <a:pt x="8590" y="1509"/>
                </a:lnTo>
                <a:lnTo>
                  <a:pt x="8541" y="1557"/>
                </a:lnTo>
                <a:lnTo>
                  <a:pt x="8541" y="1606"/>
                </a:lnTo>
                <a:lnTo>
                  <a:pt x="8614" y="1703"/>
                </a:lnTo>
                <a:lnTo>
                  <a:pt x="8687" y="1801"/>
                </a:lnTo>
                <a:lnTo>
                  <a:pt x="8809" y="1849"/>
                </a:lnTo>
                <a:lnTo>
                  <a:pt x="8930" y="1898"/>
                </a:lnTo>
                <a:lnTo>
                  <a:pt x="9174" y="1922"/>
                </a:lnTo>
                <a:lnTo>
                  <a:pt x="9417" y="1947"/>
                </a:lnTo>
                <a:lnTo>
                  <a:pt x="9733" y="1995"/>
                </a:lnTo>
                <a:lnTo>
                  <a:pt x="10098" y="2044"/>
                </a:lnTo>
                <a:lnTo>
                  <a:pt x="10147" y="2409"/>
                </a:lnTo>
                <a:lnTo>
                  <a:pt x="9952" y="2360"/>
                </a:lnTo>
                <a:lnTo>
                  <a:pt x="9782" y="2312"/>
                </a:lnTo>
                <a:lnTo>
                  <a:pt x="9417" y="2263"/>
                </a:lnTo>
                <a:lnTo>
                  <a:pt x="9149" y="2214"/>
                </a:lnTo>
                <a:lnTo>
                  <a:pt x="8882" y="2214"/>
                </a:lnTo>
                <a:lnTo>
                  <a:pt x="8833" y="2239"/>
                </a:lnTo>
                <a:lnTo>
                  <a:pt x="8809" y="2263"/>
                </a:lnTo>
                <a:lnTo>
                  <a:pt x="8809" y="2312"/>
                </a:lnTo>
                <a:lnTo>
                  <a:pt x="8809" y="2336"/>
                </a:lnTo>
                <a:lnTo>
                  <a:pt x="8882" y="2458"/>
                </a:lnTo>
                <a:lnTo>
                  <a:pt x="8979" y="2555"/>
                </a:lnTo>
                <a:lnTo>
                  <a:pt x="9101" y="2628"/>
                </a:lnTo>
                <a:lnTo>
                  <a:pt x="9247" y="2652"/>
                </a:lnTo>
                <a:lnTo>
                  <a:pt x="9636" y="2750"/>
                </a:lnTo>
                <a:lnTo>
                  <a:pt x="10025" y="2798"/>
                </a:lnTo>
                <a:lnTo>
                  <a:pt x="10171" y="2798"/>
                </a:lnTo>
                <a:lnTo>
                  <a:pt x="10220" y="2750"/>
                </a:lnTo>
                <a:lnTo>
                  <a:pt x="10244" y="2725"/>
                </a:lnTo>
                <a:lnTo>
                  <a:pt x="10317" y="2871"/>
                </a:lnTo>
                <a:lnTo>
                  <a:pt x="10366" y="2944"/>
                </a:lnTo>
                <a:lnTo>
                  <a:pt x="10439" y="2993"/>
                </a:lnTo>
                <a:lnTo>
                  <a:pt x="10585" y="2993"/>
                </a:lnTo>
                <a:lnTo>
                  <a:pt x="10877" y="3066"/>
                </a:lnTo>
                <a:lnTo>
                  <a:pt x="11145" y="3188"/>
                </a:lnTo>
                <a:lnTo>
                  <a:pt x="11388" y="3334"/>
                </a:lnTo>
                <a:lnTo>
                  <a:pt x="11631" y="3504"/>
                </a:lnTo>
                <a:lnTo>
                  <a:pt x="11704" y="3528"/>
                </a:lnTo>
                <a:lnTo>
                  <a:pt x="11753" y="3553"/>
                </a:lnTo>
                <a:lnTo>
                  <a:pt x="11875" y="3553"/>
                </a:lnTo>
                <a:lnTo>
                  <a:pt x="11972" y="3480"/>
                </a:lnTo>
                <a:lnTo>
                  <a:pt x="12021" y="3382"/>
                </a:lnTo>
                <a:lnTo>
                  <a:pt x="12167" y="3309"/>
                </a:lnTo>
                <a:lnTo>
                  <a:pt x="12288" y="3212"/>
                </a:lnTo>
                <a:lnTo>
                  <a:pt x="12532" y="3017"/>
                </a:lnTo>
                <a:lnTo>
                  <a:pt x="13043" y="2652"/>
                </a:lnTo>
                <a:lnTo>
                  <a:pt x="13335" y="2458"/>
                </a:lnTo>
                <a:lnTo>
                  <a:pt x="13602" y="2336"/>
                </a:lnTo>
                <a:lnTo>
                  <a:pt x="13675" y="2287"/>
                </a:lnTo>
                <a:lnTo>
                  <a:pt x="13724" y="2239"/>
                </a:lnTo>
                <a:lnTo>
                  <a:pt x="13846" y="2312"/>
                </a:lnTo>
                <a:lnTo>
                  <a:pt x="14162" y="2555"/>
                </a:lnTo>
                <a:lnTo>
                  <a:pt x="14454" y="2823"/>
                </a:lnTo>
                <a:lnTo>
                  <a:pt x="14722" y="3090"/>
                </a:lnTo>
                <a:lnTo>
                  <a:pt x="14989" y="3358"/>
                </a:lnTo>
                <a:lnTo>
                  <a:pt x="15087" y="3504"/>
                </a:lnTo>
                <a:lnTo>
                  <a:pt x="15208" y="3626"/>
                </a:lnTo>
                <a:lnTo>
                  <a:pt x="14989" y="3869"/>
                </a:lnTo>
                <a:lnTo>
                  <a:pt x="14892" y="3747"/>
                </a:lnTo>
                <a:lnTo>
                  <a:pt x="14746" y="3626"/>
                </a:lnTo>
                <a:lnTo>
                  <a:pt x="14478" y="3431"/>
                </a:lnTo>
                <a:lnTo>
                  <a:pt x="14381" y="3334"/>
                </a:lnTo>
                <a:lnTo>
                  <a:pt x="14235" y="3261"/>
                </a:lnTo>
                <a:lnTo>
                  <a:pt x="14113" y="3212"/>
                </a:lnTo>
                <a:lnTo>
                  <a:pt x="13919" y="3212"/>
                </a:lnTo>
                <a:lnTo>
                  <a:pt x="13894" y="3261"/>
                </a:lnTo>
                <a:lnTo>
                  <a:pt x="13870" y="3309"/>
                </a:lnTo>
                <a:lnTo>
                  <a:pt x="13894" y="3358"/>
                </a:lnTo>
                <a:lnTo>
                  <a:pt x="13967" y="3455"/>
                </a:lnTo>
                <a:lnTo>
                  <a:pt x="14040" y="3553"/>
                </a:lnTo>
                <a:lnTo>
                  <a:pt x="14259" y="3723"/>
                </a:lnTo>
                <a:lnTo>
                  <a:pt x="14503" y="3966"/>
                </a:lnTo>
                <a:lnTo>
                  <a:pt x="14624" y="4064"/>
                </a:lnTo>
                <a:lnTo>
                  <a:pt x="14770" y="4161"/>
                </a:lnTo>
                <a:lnTo>
                  <a:pt x="14600" y="4429"/>
                </a:lnTo>
                <a:lnTo>
                  <a:pt x="14454" y="4283"/>
                </a:lnTo>
                <a:lnTo>
                  <a:pt x="14332" y="4137"/>
                </a:lnTo>
                <a:lnTo>
                  <a:pt x="14235" y="4015"/>
                </a:lnTo>
                <a:lnTo>
                  <a:pt x="14138" y="3893"/>
                </a:lnTo>
                <a:lnTo>
                  <a:pt x="14016" y="3820"/>
                </a:lnTo>
                <a:lnTo>
                  <a:pt x="13894" y="3747"/>
                </a:lnTo>
                <a:lnTo>
                  <a:pt x="13846" y="3747"/>
                </a:lnTo>
                <a:lnTo>
                  <a:pt x="13821" y="3772"/>
                </a:lnTo>
                <a:lnTo>
                  <a:pt x="13797" y="3820"/>
                </a:lnTo>
                <a:lnTo>
                  <a:pt x="13797" y="3845"/>
                </a:lnTo>
                <a:lnTo>
                  <a:pt x="13821" y="3991"/>
                </a:lnTo>
                <a:lnTo>
                  <a:pt x="13894" y="4137"/>
                </a:lnTo>
                <a:lnTo>
                  <a:pt x="14040" y="4429"/>
                </a:lnTo>
                <a:lnTo>
                  <a:pt x="14186" y="4623"/>
                </a:lnTo>
                <a:lnTo>
                  <a:pt x="14332" y="4794"/>
                </a:lnTo>
                <a:lnTo>
                  <a:pt x="14235" y="4964"/>
                </a:lnTo>
                <a:lnTo>
                  <a:pt x="14089" y="5159"/>
                </a:lnTo>
                <a:lnTo>
                  <a:pt x="13967" y="4964"/>
                </a:lnTo>
                <a:lnTo>
                  <a:pt x="13821" y="4769"/>
                </a:lnTo>
                <a:lnTo>
                  <a:pt x="13675" y="4599"/>
                </a:lnTo>
                <a:lnTo>
                  <a:pt x="13554" y="4380"/>
                </a:lnTo>
                <a:lnTo>
                  <a:pt x="13505" y="4331"/>
                </a:lnTo>
                <a:lnTo>
                  <a:pt x="13432" y="4307"/>
                </a:lnTo>
                <a:lnTo>
                  <a:pt x="13359" y="4307"/>
                </a:lnTo>
                <a:lnTo>
                  <a:pt x="13335" y="4356"/>
                </a:lnTo>
                <a:lnTo>
                  <a:pt x="13310" y="4380"/>
                </a:lnTo>
                <a:lnTo>
                  <a:pt x="13310" y="4526"/>
                </a:lnTo>
                <a:lnTo>
                  <a:pt x="13335" y="4648"/>
                </a:lnTo>
                <a:lnTo>
                  <a:pt x="13383" y="4769"/>
                </a:lnTo>
                <a:lnTo>
                  <a:pt x="13456" y="4891"/>
                </a:lnTo>
                <a:lnTo>
                  <a:pt x="13846" y="5548"/>
                </a:lnTo>
                <a:lnTo>
                  <a:pt x="13919" y="5597"/>
                </a:lnTo>
                <a:lnTo>
                  <a:pt x="13992" y="5621"/>
                </a:lnTo>
                <a:lnTo>
                  <a:pt x="14016" y="5645"/>
                </a:lnTo>
                <a:lnTo>
                  <a:pt x="14065" y="5670"/>
                </a:lnTo>
                <a:lnTo>
                  <a:pt x="14186" y="5986"/>
                </a:lnTo>
                <a:lnTo>
                  <a:pt x="14259" y="6302"/>
                </a:lnTo>
                <a:lnTo>
                  <a:pt x="14284" y="6497"/>
                </a:lnTo>
                <a:lnTo>
                  <a:pt x="14284" y="6692"/>
                </a:lnTo>
                <a:lnTo>
                  <a:pt x="14308" y="6886"/>
                </a:lnTo>
                <a:lnTo>
                  <a:pt x="14332" y="7081"/>
                </a:lnTo>
                <a:lnTo>
                  <a:pt x="14381" y="7154"/>
                </a:lnTo>
                <a:lnTo>
                  <a:pt x="14454" y="7203"/>
                </a:lnTo>
                <a:lnTo>
                  <a:pt x="14527" y="7227"/>
                </a:lnTo>
                <a:lnTo>
                  <a:pt x="14624" y="7227"/>
                </a:lnTo>
                <a:lnTo>
                  <a:pt x="14722" y="7276"/>
                </a:lnTo>
                <a:lnTo>
                  <a:pt x="14843" y="7300"/>
                </a:lnTo>
                <a:lnTo>
                  <a:pt x="15111" y="7348"/>
                </a:lnTo>
                <a:lnTo>
                  <a:pt x="15598" y="7373"/>
                </a:lnTo>
                <a:lnTo>
                  <a:pt x="15962" y="7446"/>
                </a:lnTo>
                <a:lnTo>
                  <a:pt x="16352" y="7519"/>
                </a:lnTo>
                <a:lnTo>
                  <a:pt x="16571" y="7592"/>
                </a:lnTo>
                <a:lnTo>
                  <a:pt x="16692" y="7640"/>
                </a:lnTo>
                <a:lnTo>
                  <a:pt x="16814" y="7640"/>
                </a:lnTo>
                <a:lnTo>
                  <a:pt x="16765" y="7957"/>
                </a:lnTo>
                <a:lnTo>
                  <a:pt x="16765" y="8249"/>
                </a:lnTo>
                <a:lnTo>
                  <a:pt x="16765" y="8857"/>
                </a:lnTo>
                <a:lnTo>
                  <a:pt x="16765" y="9344"/>
                </a:lnTo>
                <a:lnTo>
                  <a:pt x="16765" y="9587"/>
                </a:lnTo>
                <a:lnTo>
                  <a:pt x="16790" y="9855"/>
                </a:lnTo>
                <a:lnTo>
                  <a:pt x="16522" y="9855"/>
                </a:lnTo>
                <a:lnTo>
                  <a:pt x="16571" y="9757"/>
                </a:lnTo>
                <a:lnTo>
                  <a:pt x="16546" y="9636"/>
                </a:lnTo>
                <a:lnTo>
                  <a:pt x="16522" y="9417"/>
                </a:lnTo>
                <a:lnTo>
                  <a:pt x="16473" y="9125"/>
                </a:lnTo>
                <a:lnTo>
                  <a:pt x="16449" y="9003"/>
                </a:lnTo>
                <a:lnTo>
                  <a:pt x="16400" y="8857"/>
                </a:lnTo>
                <a:lnTo>
                  <a:pt x="16376" y="8833"/>
                </a:lnTo>
                <a:lnTo>
                  <a:pt x="16327" y="8808"/>
                </a:lnTo>
                <a:lnTo>
                  <a:pt x="16279" y="8833"/>
                </a:lnTo>
                <a:lnTo>
                  <a:pt x="16254" y="8857"/>
                </a:lnTo>
                <a:lnTo>
                  <a:pt x="16206" y="9003"/>
                </a:lnTo>
                <a:lnTo>
                  <a:pt x="16181" y="9125"/>
                </a:lnTo>
                <a:lnTo>
                  <a:pt x="16133" y="9417"/>
                </a:lnTo>
                <a:lnTo>
                  <a:pt x="16133" y="9660"/>
                </a:lnTo>
                <a:lnTo>
                  <a:pt x="16157" y="9782"/>
                </a:lnTo>
                <a:lnTo>
                  <a:pt x="16206" y="9903"/>
                </a:lnTo>
                <a:lnTo>
                  <a:pt x="15768" y="9928"/>
                </a:lnTo>
                <a:lnTo>
                  <a:pt x="15671" y="9928"/>
                </a:lnTo>
                <a:lnTo>
                  <a:pt x="15719" y="9806"/>
                </a:lnTo>
                <a:lnTo>
                  <a:pt x="15768" y="9538"/>
                </a:lnTo>
                <a:lnTo>
                  <a:pt x="15841" y="9246"/>
                </a:lnTo>
                <a:lnTo>
                  <a:pt x="15865" y="8954"/>
                </a:lnTo>
                <a:lnTo>
                  <a:pt x="15841" y="8906"/>
                </a:lnTo>
                <a:lnTo>
                  <a:pt x="15817" y="8881"/>
                </a:lnTo>
                <a:lnTo>
                  <a:pt x="15744" y="8808"/>
                </a:lnTo>
                <a:lnTo>
                  <a:pt x="15671" y="8808"/>
                </a:lnTo>
                <a:lnTo>
                  <a:pt x="15622" y="8857"/>
                </a:lnTo>
                <a:lnTo>
                  <a:pt x="15573" y="8930"/>
                </a:lnTo>
                <a:lnTo>
                  <a:pt x="15427" y="9441"/>
                </a:lnTo>
                <a:lnTo>
                  <a:pt x="15330" y="9709"/>
                </a:lnTo>
                <a:lnTo>
                  <a:pt x="15330" y="9830"/>
                </a:lnTo>
                <a:lnTo>
                  <a:pt x="15330" y="9903"/>
                </a:lnTo>
                <a:lnTo>
                  <a:pt x="15354" y="9928"/>
                </a:lnTo>
                <a:lnTo>
                  <a:pt x="15135" y="9952"/>
                </a:lnTo>
                <a:lnTo>
                  <a:pt x="14916" y="9976"/>
                </a:lnTo>
                <a:lnTo>
                  <a:pt x="14965" y="9636"/>
                </a:lnTo>
                <a:lnTo>
                  <a:pt x="14989" y="9344"/>
                </a:lnTo>
                <a:lnTo>
                  <a:pt x="14989" y="9173"/>
                </a:lnTo>
                <a:lnTo>
                  <a:pt x="14941" y="9027"/>
                </a:lnTo>
                <a:lnTo>
                  <a:pt x="14916" y="8979"/>
                </a:lnTo>
                <a:lnTo>
                  <a:pt x="14868" y="8954"/>
                </a:lnTo>
                <a:lnTo>
                  <a:pt x="14819" y="8954"/>
                </a:lnTo>
                <a:lnTo>
                  <a:pt x="14770" y="8979"/>
                </a:lnTo>
                <a:lnTo>
                  <a:pt x="14697" y="9100"/>
                </a:lnTo>
                <a:lnTo>
                  <a:pt x="14649" y="9198"/>
                </a:lnTo>
                <a:lnTo>
                  <a:pt x="14600" y="9465"/>
                </a:lnTo>
                <a:lnTo>
                  <a:pt x="14405" y="10171"/>
                </a:lnTo>
                <a:lnTo>
                  <a:pt x="14405" y="10244"/>
                </a:lnTo>
                <a:lnTo>
                  <a:pt x="14430" y="10317"/>
                </a:lnTo>
                <a:lnTo>
                  <a:pt x="14284" y="10585"/>
                </a:lnTo>
                <a:lnTo>
                  <a:pt x="14162" y="10877"/>
                </a:lnTo>
                <a:lnTo>
                  <a:pt x="14065" y="11047"/>
                </a:lnTo>
                <a:lnTo>
                  <a:pt x="13943" y="11193"/>
                </a:lnTo>
                <a:lnTo>
                  <a:pt x="13724" y="11461"/>
                </a:lnTo>
                <a:lnTo>
                  <a:pt x="13675" y="11558"/>
                </a:lnTo>
                <a:lnTo>
                  <a:pt x="13675" y="11631"/>
                </a:lnTo>
                <a:lnTo>
                  <a:pt x="13675" y="11704"/>
                </a:lnTo>
                <a:lnTo>
                  <a:pt x="13724" y="11753"/>
                </a:lnTo>
                <a:lnTo>
                  <a:pt x="13773" y="11801"/>
                </a:lnTo>
                <a:lnTo>
                  <a:pt x="13846" y="11826"/>
                </a:lnTo>
                <a:lnTo>
                  <a:pt x="13919" y="11826"/>
                </a:lnTo>
                <a:lnTo>
                  <a:pt x="13992" y="11777"/>
                </a:lnTo>
                <a:lnTo>
                  <a:pt x="14113" y="11972"/>
                </a:lnTo>
                <a:lnTo>
                  <a:pt x="14259" y="12142"/>
                </a:lnTo>
                <a:lnTo>
                  <a:pt x="14551" y="12507"/>
                </a:lnTo>
                <a:lnTo>
                  <a:pt x="14868" y="12945"/>
                </a:lnTo>
                <a:lnTo>
                  <a:pt x="15135" y="13407"/>
                </a:lnTo>
                <a:lnTo>
                  <a:pt x="14941" y="13651"/>
                </a:lnTo>
                <a:lnTo>
                  <a:pt x="14722" y="13894"/>
                </a:lnTo>
                <a:lnTo>
                  <a:pt x="14284" y="14332"/>
                </a:lnTo>
                <a:lnTo>
                  <a:pt x="13943" y="14673"/>
                </a:lnTo>
                <a:lnTo>
                  <a:pt x="13773" y="14843"/>
                </a:lnTo>
                <a:lnTo>
                  <a:pt x="13627" y="15038"/>
                </a:lnTo>
                <a:lnTo>
                  <a:pt x="13383" y="14867"/>
                </a:lnTo>
                <a:lnTo>
                  <a:pt x="13578" y="14794"/>
                </a:lnTo>
                <a:lnTo>
                  <a:pt x="13748" y="14673"/>
                </a:lnTo>
                <a:lnTo>
                  <a:pt x="14040" y="14478"/>
                </a:lnTo>
                <a:lnTo>
                  <a:pt x="14113" y="14429"/>
                </a:lnTo>
                <a:lnTo>
                  <a:pt x="14138" y="14356"/>
                </a:lnTo>
                <a:lnTo>
                  <a:pt x="14138" y="14283"/>
                </a:lnTo>
                <a:lnTo>
                  <a:pt x="14113" y="14235"/>
                </a:lnTo>
                <a:lnTo>
                  <a:pt x="14065" y="14186"/>
                </a:lnTo>
                <a:lnTo>
                  <a:pt x="14016" y="14162"/>
                </a:lnTo>
                <a:lnTo>
                  <a:pt x="13943" y="14137"/>
                </a:lnTo>
                <a:lnTo>
                  <a:pt x="13870" y="14162"/>
                </a:lnTo>
                <a:lnTo>
                  <a:pt x="13602" y="14308"/>
                </a:lnTo>
                <a:lnTo>
                  <a:pt x="13335" y="14478"/>
                </a:lnTo>
                <a:lnTo>
                  <a:pt x="13043" y="14624"/>
                </a:lnTo>
                <a:lnTo>
                  <a:pt x="12897" y="14527"/>
                </a:lnTo>
                <a:lnTo>
                  <a:pt x="12945" y="14502"/>
                </a:lnTo>
                <a:lnTo>
                  <a:pt x="13213" y="14332"/>
                </a:lnTo>
                <a:lnTo>
                  <a:pt x="13310" y="14210"/>
                </a:lnTo>
                <a:lnTo>
                  <a:pt x="13383" y="14113"/>
                </a:lnTo>
                <a:lnTo>
                  <a:pt x="13408" y="14040"/>
                </a:lnTo>
                <a:lnTo>
                  <a:pt x="13408" y="13967"/>
                </a:lnTo>
                <a:lnTo>
                  <a:pt x="13383" y="13918"/>
                </a:lnTo>
                <a:lnTo>
                  <a:pt x="13359" y="13845"/>
                </a:lnTo>
                <a:lnTo>
                  <a:pt x="13310" y="13821"/>
                </a:lnTo>
                <a:lnTo>
                  <a:pt x="13237" y="13797"/>
                </a:lnTo>
                <a:lnTo>
                  <a:pt x="13189" y="13797"/>
                </a:lnTo>
                <a:lnTo>
                  <a:pt x="13116" y="13821"/>
                </a:lnTo>
                <a:lnTo>
                  <a:pt x="13018" y="13894"/>
                </a:lnTo>
                <a:lnTo>
                  <a:pt x="12921" y="13991"/>
                </a:lnTo>
                <a:lnTo>
                  <a:pt x="12799" y="14089"/>
                </a:lnTo>
                <a:lnTo>
                  <a:pt x="12702" y="14162"/>
                </a:lnTo>
                <a:lnTo>
                  <a:pt x="12556" y="14283"/>
                </a:lnTo>
                <a:lnTo>
                  <a:pt x="12264" y="14040"/>
                </a:lnTo>
                <a:lnTo>
                  <a:pt x="12532" y="13870"/>
                </a:lnTo>
                <a:lnTo>
                  <a:pt x="12653" y="13797"/>
                </a:lnTo>
                <a:lnTo>
                  <a:pt x="12799" y="13699"/>
                </a:lnTo>
                <a:lnTo>
                  <a:pt x="12848" y="13651"/>
                </a:lnTo>
                <a:lnTo>
                  <a:pt x="12897" y="13578"/>
                </a:lnTo>
                <a:lnTo>
                  <a:pt x="12921" y="13505"/>
                </a:lnTo>
                <a:lnTo>
                  <a:pt x="12897" y="13432"/>
                </a:lnTo>
                <a:lnTo>
                  <a:pt x="12872" y="13359"/>
                </a:lnTo>
                <a:lnTo>
                  <a:pt x="12824" y="13334"/>
                </a:lnTo>
                <a:lnTo>
                  <a:pt x="12702" y="13334"/>
                </a:lnTo>
                <a:lnTo>
                  <a:pt x="12556" y="13407"/>
                </a:lnTo>
                <a:lnTo>
                  <a:pt x="12459" y="13480"/>
                </a:lnTo>
                <a:lnTo>
                  <a:pt x="12167" y="13651"/>
                </a:lnTo>
                <a:lnTo>
                  <a:pt x="11899" y="13821"/>
                </a:lnTo>
                <a:lnTo>
                  <a:pt x="11777" y="13797"/>
                </a:lnTo>
                <a:lnTo>
                  <a:pt x="11680" y="13772"/>
                </a:lnTo>
                <a:lnTo>
                  <a:pt x="11607" y="13797"/>
                </a:lnTo>
                <a:lnTo>
                  <a:pt x="11558" y="13845"/>
                </a:lnTo>
                <a:lnTo>
                  <a:pt x="11510" y="13821"/>
                </a:lnTo>
                <a:lnTo>
                  <a:pt x="11437" y="13845"/>
                </a:lnTo>
                <a:lnTo>
                  <a:pt x="11388" y="13845"/>
                </a:lnTo>
                <a:lnTo>
                  <a:pt x="11266" y="13918"/>
                </a:lnTo>
                <a:lnTo>
                  <a:pt x="11120" y="14016"/>
                </a:lnTo>
                <a:lnTo>
                  <a:pt x="10974" y="14064"/>
                </a:lnTo>
                <a:lnTo>
                  <a:pt x="10682" y="14137"/>
                </a:lnTo>
                <a:lnTo>
                  <a:pt x="10536" y="14186"/>
                </a:lnTo>
                <a:lnTo>
                  <a:pt x="10415" y="14283"/>
                </a:lnTo>
                <a:lnTo>
                  <a:pt x="10269" y="14283"/>
                </a:lnTo>
                <a:lnTo>
                  <a:pt x="10220" y="14332"/>
                </a:lnTo>
                <a:lnTo>
                  <a:pt x="10171" y="14405"/>
                </a:lnTo>
                <a:lnTo>
                  <a:pt x="10171" y="14429"/>
                </a:lnTo>
                <a:lnTo>
                  <a:pt x="10123" y="14429"/>
                </a:lnTo>
                <a:lnTo>
                  <a:pt x="10001" y="14478"/>
                </a:lnTo>
                <a:lnTo>
                  <a:pt x="9879" y="14527"/>
                </a:lnTo>
                <a:lnTo>
                  <a:pt x="9636" y="14648"/>
                </a:lnTo>
                <a:lnTo>
                  <a:pt x="9514" y="14697"/>
                </a:lnTo>
                <a:lnTo>
                  <a:pt x="9393" y="14721"/>
                </a:lnTo>
                <a:lnTo>
                  <a:pt x="9271" y="14746"/>
                </a:lnTo>
                <a:lnTo>
                  <a:pt x="9149" y="14794"/>
                </a:lnTo>
                <a:lnTo>
                  <a:pt x="9101" y="14867"/>
                </a:lnTo>
                <a:lnTo>
                  <a:pt x="9101" y="14892"/>
                </a:lnTo>
                <a:lnTo>
                  <a:pt x="9125" y="14940"/>
                </a:lnTo>
                <a:lnTo>
                  <a:pt x="9198" y="15013"/>
                </a:lnTo>
                <a:lnTo>
                  <a:pt x="9295" y="15062"/>
                </a:lnTo>
                <a:lnTo>
                  <a:pt x="9417" y="15086"/>
                </a:lnTo>
                <a:lnTo>
                  <a:pt x="9539" y="15062"/>
                </a:lnTo>
                <a:lnTo>
                  <a:pt x="9685" y="15038"/>
                </a:lnTo>
                <a:lnTo>
                  <a:pt x="9831" y="14989"/>
                </a:lnTo>
                <a:lnTo>
                  <a:pt x="10098" y="14843"/>
                </a:lnTo>
                <a:lnTo>
                  <a:pt x="10074" y="14989"/>
                </a:lnTo>
                <a:lnTo>
                  <a:pt x="9879" y="15086"/>
                </a:lnTo>
                <a:lnTo>
                  <a:pt x="9660" y="15208"/>
                </a:lnTo>
                <a:lnTo>
                  <a:pt x="9417" y="15281"/>
                </a:lnTo>
                <a:lnTo>
                  <a:pt x="9295" y="15330"/>
                </a:lnTo>
                <a:lnTo>
                  <a:pt x="9198" y="15403"/>
                </a:lnTo>
                <a:lnTo>
                  <a:pt x="9174" y="15476"/>
                </a:lnTo>
                <a:lnTo>
                  <a:pt x="9198" y="15500"/>
                </a:lnTo>
                <a:lnTo>
                  <a:pt x="9198" y="15548"/>
                </a:lnTo>
                <a:lnTo>
                  <a:pt x="9271" y="15597"/>
                </a:lnTo>
                <a:lnTo>
                  <a:pt x="9344" y="15621"/>
                </a:lnTo>
                <a:lnTo>
                  <a:pt x="9417" y="15646"/>
                </a:lnTo>
                <a:lnTo>
                  <a:pt x="9514" y="15621"/>
                </a:lnTo>
                <a:lnTo>
                  <a:pt x="9685" y="15597"/>
                </a:lnTo>
                <a:lnTo>
                  <a:pt x="9831" y="15548"/>
                </a:lnTo>
                <a:lnTo>
                  <a:pt x="10001" y="15476"/>
                </a:lnTo>
                <a:lnTo>
                  <a:pt x="9977" y="15767"/>
                </a:lnTo>
                <a:lnTo>
                  <a:pt x="9952" y="15792"/>
                </a:lnTo>
                <a:lnTo>
                  <a:pt x="9904" y="15816"/>
                </a:lnTo>
                <a:lnTo>
                  <a:pt x="9636" y="15913"/>
                </a:lnTo>
                <a:lnTo>
                  <a:pt x="9368" y="15986"/>
                </a:lnTo>
                <a:lnTo>
                  <a:pt x="9198" y="16011"/>
                </a:lnTo>
                <a:lnTo>
                  <a:pt x="9125" y="16059"/>
                </a:lnTo>
                <a:lnTo>
                  <a:pt x="9101" y="16084"/>
                </a:lnTo>
                <a:lnTo>
                  <a:pt x="9076" y="16108"/>
                </a:lnTo>
                <a:lnTo>
                  <a:pt x="9076" y="16181"/>
                </a:lnTo>
                <a:lnTo>
                  <a:pt x="9101" y="16205"/>
                </a:lnTo>
                <a:lnTo>
                  <a:pt x="9198" y="16254"/>
                </a:lnTo>
                <a:lnTo>
                  <a:pt x="9295" y="16303"/>
                </a:lnTo>
                <a:lnTo>
                  <a:pt x="9636" y="16303"/>
                </a:lnTo>
                <a:lnTo>
                  <a:pt x="9855" y="16230"/>
                </a:lnTo>
                <a:lnTo>
                  <a:pt x="9831" y="16424"/>
                </a:lnTo>
                <a:lnTo>
                  <a:pt x="9831" y="16643"/>
                </a:lnTo>
                <a:lnTo>
                  <a:pt x="9271" y="16668"/>
                </a:lnTo>
                <a:lnTo>
                  <a:pt x="8711" y="16692"/>
                </a:lnTo>
                <a:lnTo>
                  <a:pt x="7981" y="16692"/>
                </a:lnTo>
                <a:lnTo>
                  <a:pt x="7738" y="16716"/>
                </a:lnTo>
                <a:lnTo>
                  <a:pt x="7763" y="16595"/>
                </a:lnTo>
                <a:lnTo>
                  <a:pt x="7763" y="16449"/>
                </a:lnTo>
                <a:lnTo>
                  <a:pt x="7738" y="16181"/>
                </a:lnTo>
                <a:lnTo>
                  <a:pt x="7641" y="15694"/>
                </a:lnTo>
                <a:lnTo>
                  <a:pt x="7592" y="15330"/>
                </a:lnTo>
                <a:lnTo>
                  <a:pt x="7519" y="14892"/>
                </a:lnTo>
                <a:lnTo>
                  <a:pt x="7471" y="14673"/>
                </a:lnTo>
                <a:lnTo>
                  <a:pt x="7373" y="14502"/>
                </a:lnTo>
                <a:lnTo>
                  <a:pt x="7276" y="14356"/>
                </a:lnTo>
                <a:lnTo>
                  <a:pt x="7203" y="14308"/>
                </a:lnTo>
                <a:lnTo>
                  <a:pt x="7130" y="14259"/>
                </a:lnTo>
                <a:lnTo>
                  <a:pt x="7033" y="14259"/>
                </a:lnTo>
                <a:lnTo>
                  <a:pt x="6960" y="14283"/>
                </a:lnTo>
                <a:lnTo>
                  <a:pt x="6716" y="14210"/>
                </a:lnTo>
                <a:lnTo>
                  <a:pt x="6497" y="14137"/>
                </a:lnTo>
                <a:lnTo>
                  <a:pt x="6327" y="14064"/>
                </a:lnTo>
                <a:lnTo>
                  <a:pt x="6157" y="13991"/>
                </a:lnTo>
                <a:lnTo>
                  <a:pt x="5986" y="13918"/>
                </a:lnTo>
                <a:lnTo>
                  <a:pt x="5816" y="13845"/>
                </a:lnTo>
                <a:lnTo>
                  <a:pt x="5743" y="13772"/>
                </a:lnTo>
                <a:lnTo>
                  <a:pt x="5646" y="13724"/>
                </a:lnTo>
                <a:lnTo>
                  <a:pt x="5597" y="13699"/>
                </a:lnTo>
                <a:lnTo>
                  <a:pt x="5548" y="13724"/>
                </a:lnTo>
                <a:lnTo>
                  <a:pt x="5500" y="13748"/>
                </a:lnTo>
                <a:lnTo>
                  <a:pt x="5427" y="13772"/>
                </a:lnTo>
                <a:lnTo>
                  <a:pt x="5062" y="13602"/>
                </a:lnTo>
                <a:lnTo>
                  <a:pt x="4843" y="13505"/>
                </a:lnTo>
                <a:lnTo>
                  <a:pt x="4721" y="13480"/>
                </a:lnTo>
                <a:lnTo>
                  <a:pt x="4648" y="13480"/>
                </a:lnTo>
                <a:lnTo>
                  <a:pt x="4599" y="13505"/>
                </a:lnTo>
                <a:lnTo>
                  <a:pt x="4551" y="13529"/>
                </a:lnTo>
                <a:lnTo>
                  <a:pt x="4526" y="13602"/>
                </a:lnTo>
                <a:lnTo>
                  <a:pt x="4551" y="13651"/>
                </a:lnTo>
                <a:lnTo>
                  <a:pt x="4575" y="13724"/>
                </a:lnTo>
                <a:lnTo>
                  <a:pt x="4672" y="13821"/>
                </a:lnTo>
                <a:lnTo>
                  <a:pt x="4916" y="13967"/>
                </a:lnTo>
                <a:lnTo>
                  <a:pt x="5135" y="14113"/>
                </a:lnTo>
                <a:lnTo>
                  <a:pt x="4989" y="14283"/>
                </a:lnTo>
                <a:lnTo>
                  <a:pt x="4940" y="14210"/>
                </a:lnTo>
                <a:lnTo>
                  <a:pt x="4891" y="14137"/>
                </a:lnTo>
                <a:lnTo>
                  <a:pt x="4843" y="14113"/>
                </a:lnTo>
                <a:lnTo>
                  <a:pt x="4794" y="14113"/>
                </a:lnTo>
                <a:lnTo>
                  <a:pt x="4672" y="14089"/>
                </a:lnTo>
                <a:lnTo>
                  <a:pt x="4526" y="14064"/>
                </a:lnTo>
                <a:lnTo>
                  <a:pt x="4380" y="13991"/>
                </a:lnTo>
                <a:lnTo>
                  <a:pt x="4259" y="13918"/>
                </a:lnTo>
                <a:lnTo>
                  <a:pt x="4137" y="13821"/>
                </a:lnTo>
                <a:lnTo>
                  <a:pt x="4015" y="13748"/>
                </a:lnTo>
                <a:lnTo>
                  <a:pt x="3894" y="13699"/>
                </a:lnTo>
                <a:lnTo>
                  <a:pt x="3821" y="13699"/>
                </a:lnTo>
                <a:lnTo>
                  <a:pt x="3796" y="13724"/>
                </a:lnTo>
                <a:lnTo>
                  <a:pt x="3772" y="13772"/>
                </a:lnTo>
                <a:lnTo>
                  <a:pt x="3772" y="13870"/>
                </a:lnTo>
                <a:lnTo>
                  <a:pt x="3796" y="13943"/>
                </a:lnTo>
                <a:lnTo>
                  <a:pt x="3845" y="14040"/>
                </a:lnTo>
                <a:lnTo>
                  <a:pt x="3894" y="14113"/>
                </a:lnTo>
                <a:lnTo>
                  <a:pt x="4015" y="14235"/>
                </a:lnTo>
                <a:lnTo>
                  <a:pt x="4186" y="14332"/>
                </a:lnTo>
                <a:lnTo>
                  <a:pt x="4307" y="14405"/>
                </a:lnTo>
                <a:lnTo>
                  <a:pt x="4453" y="14478"/>
                </a:lnTo>
                <a:lnTo>
                  <a:pt x="4599" y="14502"/>
                </a:lnTo>
                <a:lnTo>
                  <a:pt x="4745" y="14502"/>
                </a:lnTo>
                <a:lnTo>
                  <a:pt x="4380" y="14819"/>
                </a:lnTo>
                <a:lnTo>
                  <a:pt x="4356" y="14746"/>
                </a:lnTo>
                <a:lnTo>
                  <a:pt x="4307" y="14697"/>
                </a:lnTo>
                <a:lnTo>
                  <a:pt x="4259" y="14673"/>
                </a:lnTo>
                <a:lnTo>
                  <a:pt x="4186" y="14648"/>
                </a:lnTo>
                <a:lnTo>
                  <a:pt x="4088" y="14648"/>
                </a:lnTo>
                <a:lnTo>
                  <a:pt x="3991" y="14600"/>
                </a:lnTo>
                <a:lnTo>
                  <a:pt x="3845" y="14502"/>
                </a:lnTo>
                <a:lnTo>
                  <a:pt x="3675" y="14356"/>
                </a:lnTo>
                <a:lnTo>
                  <a:pt x="3626" y="14332"/>
                </a:lnTo>
                <a:lnTo>
                  <a:pt x="3577" y="14308"/>
                </a:lnTo>
                <a:lnTo>
                  <a:pt x="3529" y="14283"/>
                </a:lnTo>
                <a:lnTo>
                  <a:pt x="3480" y="14259"/>
                </a:lnTo>
                <a:lnTo>
                  <a:pt x="3431" y="14259"/>
                </a:lnTo>
                <a:lnTo>
                  <a:pt x="3407" y="14283"/>
                </a:lnTo>
                <a:lnTo>
                  <a:pt x="3383" y="14405"/>
                </a:lnTo>
                <a:lnTo>
                  <a:pt x="3358" y="14478"/>
                </a:lnTo>
                <a:lnTo>
                  <a:pt x="3383" y="14551"/>
                </a:lnTo>
                <a:lnTo>
                  <a:pt x="3407" y="14624"/>
                </a:lnTo>
                <a:lnTo>
                  <a:pt x="3456" y="14697"/>
                </a:lnTo>
                <a:lnTo>
                  <a:pt x="3577" y="14819"/>
                </a:lnTo>
                <a:lnTo>
                  <a:pt x="3675" y="14916"/>
                </a:lnTo>
                <a:lnTo>
                  <a:pt x="3772" y="14989"/>
                </a:lnTo>
                <a:lnTo>
                  <a:pt x="3894" y="15038"/>
                </a:lnTo>
                <a:lnTo>
                  <a:pt x="4015" y="15086"/>
                </a:lnTo>
                <a:lnTo>
                  <a:pt x="3796" y="15208"/>
                </a:lnTo>
                <a:lnTo>
                  <a:pt x="3748" y="15159"/>
                </a:lnTo>
                <a:lnTo>
                  <a:pt x="3529" y="14989"/>
                </a:lnTo>
                <a:lnTo>
                  <a:pt x="3310" y="14819"/>
                </a:lnTo>
                <a:lnTo>
                  <a:pt x="2920" y="14429"/>
                </a:lnTo>
                <a:lnTo>
                  <a:pt x="2555" y="14064"/>
                </a:lnTo>
                <a:lnTo>
                  <a:pt x="2385" y="13845"/>
                </a:lnTo>
                <a:lnTo>
                  <a:pt x="2239" y="13626"/>
                </a:lnTo>
                <a:lnTo>
                  <a:pt x="2409" y="13456"/>
                </a:lnTo>
                <a:lnTo>
                  <a:pt x="2555" y="13237"/>
                </a:lnTo>
                <a:lnTo>
                  <a:pt x="2799" y="12848"/>
                </a:lnTo>
                <a:lnTo>
                  <a:pt x="3212" y="12312"/>
                </a:lnTo>
                <a:lnTo>
                  <a:pt x="3626" y="11801"/>
                </a:lnTo>
                <a:lnTo>
                  <a:pt x="3626" y="11777"/>
                </a:lnTo>
                <a:lnTo>
                  <a:pt x="3723" y="11704"/>
                </a:lnTo>
                <a:lnTo>
                  <a:pt x="3748" y="11607"/>
                </a:lnTo>
                <a:lnTo>
                  <a:pt x="3772" y="11558"/>
                </a:lnTo>
                <a:lnTo>
                  <a:pt x="3748" y="11485"/>
                </a:lnTo>
                <a:lnTo>
                  <a:pt x="3723" y="11436"/>
                </a:lnTo>
                <a:lnTo>
                  <a:pt x="3675" y="11388"/>
                </a:lnTo>
                <a:lnTo>
                  <a:pt x="3529" y="11266"/>
                </a:lnTo>
                <a:lnTo>
                  <a:pt x="3407" y="11096"/>
                </a:lnTo>
                <a:lnTo>
                  <a:pt x="3164" y="10779"/>
                </a:lnTo>
                <a:lnTo>
                  <a:pt x="3018" y="10536"/>
                </a:lnTo>
                <a:lnTo>
                  <a:pt x="3018" y="10463"/>
                </a:lnTo>
                <a:lnTo>
                  <a:pt x="2993" y="10366"/>
                </a:lnTo>
                <a:lnTo>
                  <a:pt x="2945" y="10293"/>
                </a:lnTo>
                <a:lnTo>
                  <a:pt x="2872" y="10244"/>
                </a:lnTo>
                <a:lnTo>
                  <a:pt x="2774" y="10220"/>
                </a:lnTo>
                <a:lnTo>
                  <a:pt x="1704" y="10122"/>
                </a:lnTo>
                <a:lnTo>
                  <a:pt x="1144" y="10074"/>
                </a:lnTo>
                <a:lnTo>
                  <a:pt x="876" y="10025"/>
                </a:lnTo>
                <a:lnTo>
                  <a:pt x="633" y="9952"/>
                </a:lnTo>
                <a:lnTo>
                  <a:pt x="633" y="9830"/>
                </a:lnTo>
                <a:lnTo>
                  <a:pt x="609" y="9709"/>
                </a:lnTo>
                <a:lnTo>
                  <a:pt x="584" y="9587"/>
                </a:lnTo>
                <a:lnTo>
                  <a:pt x="560" y="9441"/>
                </a:lnTo>
                <a:lnTo>
                  <a:pt x="536" y="9052"/>
                </a:lnTo>
                <a:lnTo>
                  <a:pt x="560" y="8638"/>
                </a:lnTo>
                <a:lnTo>
                  <a:pt x="584" y="8395"/>
                </a:lnTo>
                <a:lnTo>
                  <a:pt x="609" y="8127"/>
                </a:lnTo>
                <a:lnTo>
                  <a:pt x="633" y="7835"/>
                </a:lnTo>
                <a:lnTo>
                  <a:pt x="633" y="7689"/>
                </a:lnTo>
                <a:lnTo>
                  <a:pt x="609" y="7567"/>
                </a:lnTo>
                <a:lnTo>
                  <a:pt x="803" y="7519"/>
                </a:lnTo>
                <a:lnTo>
                  <a:pt x="1217" y="7421"/>
                </a:lnTo>
                <a:lnTo>
                  <a:pt x="1095" y="7592"/>
                </a:lnTo>
                <a:lnTo>
                  <a:pt x="998" y="7762"/>
                </a:lnTo>
                <a:lnTo>
                  <a:pt x="876" y="8103"/>
                </a:lnTo>
                <a:lnTo>
                  <a:pt x="876" y="8151"/>
                </a:lnTo>
                <a:lnTo>
                  <a:pt x="876" y="8224"/>
                </a:lnTo>
                <a:lnTo>
                  <a:pt x="901" y="8273"/>
                </a:lnTo>
                <a:lnTo>
                  <a:pt x="925" y="8297"/>
                </a:lnTo>
                <a:lnTo>
                  <a:pt x="1022" y="8370"/>
                </a:lnTo>
                <a:lnTo>
                  <a:pt x="1144" y="8370"/>
                </a:lnTo>
                <a:lnTo>
                  <a:pt x="1193" y="8346"/>
                </a:lnTo>
                <a:lnTo>
                  <a:pt x="1217" y="8297"/>
                </a:lnTo>
                <a:lnTo>
                  <a:pt x="1290" y="8224"/>
                </a:lnTo>
                <a:lnTo>
                  <a:pt x="1363" y="7981"/>
                </a:lnTo>
                <a:lnTo>
                  <a:pt x="1460" y="7738"/>
                </a:lnTo>
                <a:lnTo>
                  <a:pt x="1558" y="7543"/>
                </a:lnTo>
                <a:lnTo>
                  <a:pt x="1655" y="7348"/>
                </a:lnTo>
                <a:lnTo>
                  <a:pt x="1850" y="7348"/>
                </a:lnTo>
                <a:lnTo>
                  <a:pt x="1752" y="7519"/>
                </a:lnTo>
                <a:lnTo>
                  <a:pt x="1655" y="7689"/>
                </a:lnTo>
                <a:lnTo>
                  <a:pt x="1606" y="7884"/>
                </a:lnTo>
                <a:lnTo>
                  <a:pt x="1558" y="8054"/>
                </a:lnTo>
                <a:lnTo>
                  <a:pt x="1558" y="8127"/>
                </a:lnTo>
                <a:lnTo>
                  <a:pt x="1558" y="8176"/>
                </a:lnTo>
                <a:lnTo>
                  <a:pt x="1606" y="8224"/>
                </a:lnTo>
                <a:lnTo>
                  <a:pt x="1655" y="8273"/>
                </a:lnTo>
                <a:lnTo>
                  <a:pt x="1728" y="8322"/>
                </a:lnTo>
                <a:lnTo>
                  <a:pt x="1801" y="8297"/>
                </a:lnTo>
                <a:lnTo>
                  <a:pt x="1898" y="8249"/>
                </a:lnTo>
                <a:lnTo>
                  <a:pt x="1923" y="8200"/>
                </a:lnTo>
                <a:lnTo>
                  <a:pt x="1947" y="8151"/>
                </a:lnTo>
                <a:lnTo>
                  <a:pt x="1996" y="7908"/>
                </a:lnTo>
                <a:lnTo>
                  <a:pt x="2093" y="7689"/>
                </a:lnTo>
                <a:lnTo>
                  <a:pt x="2166" y="7519"/>
                </a:lnTo>
                <a:lnTo>
                  <a:pt x="2239" y="7324"/>
                </a:lnTo>
                <a:lnTo>
                  <a:pt x="2409" y="7324"/>
                </a:lnTo>
                <a:lnTo>
                  <a:pt x="2361" y="7494"/>
                </a:lnTo>
                <a:lnTo>
                  <a:pt x="2239" y="7762"/>
                </a:lnTo>
                <a:lnTo>
                  <a:pt x="2215" y="7908"/>
                </a:lnTo>
                <a:lnTo>
                  <a:pt x="2190" y="8054"/>
                </a:lnTo>
                <a:lnTo>
                  <a:pt x="2215" y="8127"/>
                </a:lnTo>
                <a:lnTo>
                  <a:pt x="2239" y="8176"/>
                </a:lnTo>
                <a:lnTo>
                  <a:pt x="2288" y="8200"/>
                </a:lnTo>
                <a:lnTo>
                  <a:pt x="2336" y="8224"/>
                </a:lnTo>
                <a:lnTo>
                  <a:pt x="2385" y="8249"/>
                </a:lnTo>
                <a:lnTo>
                  <a:pt x="2434" y="8224"/>
                </a:lnTo>
                <a:lnTo>
                  <a:pt x="2482" y="8200"/>
                </a:lnTo>
                <a:lnTo>
                  <a:pt x="2507" y="8151"/>
                </a:lnTo>
                <a:lnTo>
                  <a:pt x="2555" y="8030"/>
                </a:lnTo>
                <a:lnTo>
                  <a:pt x="2580" y="7908"/>
                </a:lnTo>
                <a:lnTo>
                  <a:pt x="2628" y="7665"/>
                </a:lnTo>
                <a:lnTo>
                  <a:pt x="2677" y="7494"/>
                </a:lnTo>
                <a:lnTo>
                  <a:pt x="2701" y="7300"/>
                </a:lnTo>
                <a:lnTo>
                  <a:pt x="2847" y="7276"/>
                </a:lnTo>
                <a:lnTo>
                  <a:pt x="2920" y="7251"/>
                </a:lnTo>
                <a:lnTo>
                  <a:pt x="2969" y="7203"/>
                </a:lnTo>
                <a:lnTo>
                  <a:pt x="2993" y="7154"/>
                </a:lnTo>
                <a:lnTo>
                  <a:pt x="2993" y="7081"/>
                </a:lnTo>
                <a:lnTo>
                  <a:pt x="3042" y="7008"/>
                </a:lnTo>
                <a:lnTo>
                  <a:pt x="3066" y="6935"/>
                </a:lnTo>
                <a:lnTo>
                  <a:pt x="3066" y="6765"/>
                </a:lnTo>
                <a:lnTo>
                  <a:pt x="3115" y="6594"/>
                </a:lnTo>
                <a:lnTo>
                  <a:pt x="3212" y="6278"/>
                </a:lnTo>
                <a:lnTo>
                  <a:pt x="3456" y="5670"/>
                </a:lnTo>
                <a:lnTo>
                  <a:pt x="3553" y="5597"/>
                </a:lnTo>
                <a:lnTo>
                  <a:pt x="3602" y="5475"/>
                </a:lnTo>
                <a:lnTo>
                  <a:pt x="3602" y="5426"/>
                </a:lnTo>
                <a:lnTo>
                  <a:pt x="3602" y="5353"/>
                </a:lnTo>
                <a:lnTo>
                  <a:pt x="3577" y="5305"/>
                </a:lnTo>
                <a:lnTo>
                  <a:pt x="3529" y="5232"/>
                </a:lnTo>
                <a:lnTo>
                  <a:pt x="3139" y="4842"/>
                </a:lnTo>
                <a:lnTo>
                  <a:pt x="2799" y="4429"/>
                </a:lnTo>
                <a:lnTo>
                  <a:pt x="2434" y="4015"/>
                </a:lnTo>
                <a:lnTo>
                  <a:pt x="2069" y="3626"/>
                </a:lnTo>
                <a:lnTo>
                  <a:pt x="2263" y="3480"/>
                </a:lnTo>
                <a:lnTo>
                  <a:pt x="2458" y="3285"/>
                </a:lnTo>
                <a:lnTo>
                  <a:pt x="2799" y="2871"/>
                </a:lnTo>
                <a:lnTo>
                  <a:pt x="2993" y="2677"/>
                </a:lnTo>
                <a:lnTo>
                  <a:pt x="3164" y="2482"/>
                </a:lnTo>
                <a:lnTo>
                  <a:pt x="3383" y="2336"/>
                </a:lnTo>
                <a:lnTo>
                  <a:pt x="3504" y="2287"/>
                </a:lnTo>
                <a:lnTo>
                  <a:pt x="3626" y="2239"/>
                </a:lnTo>
                <a:lnTo>
                  <a:pt x="3723" y="2190"/>
                </a:lnTo>
                <a:lnTo>
                  <a:pt x="3577" y="2287"/>
                </a:lnTo>
                <a:lnTo>
                  <a:pt x="3431" y="2409"/>
                </a:lnTo>
                <a:lnTo>
                  <a:pt x="3261" y="2579"/>
                </a:lnTo>
                <a:lnTo>
                  <a:pt x="3188" y="2677"/>
                </a:lnTo>
                <a:lnTo>
                  <a:pt x="3139" y="2750"/>
                </a:lnTo>
                <a:lnTo>
                  <a:pt x="3091" y="2847"/>
                </a:lnTo>
                <a:lnTo>
                  <a:pt x="3091" y="2944"/>
                </a:lnTo>
                <a:lnTo>
                  <a:pt x="3115" y="3017"/>
                </a:lnTo>
                <a:lnTo>
                  <a:pt x="3164" y="3066"/>
                </a:lnTo>
                <a:lnTo>
                  <a:pt x="3212" y="3115"/>
                </a:lnTo>
                <a:lnTo>
                  <a:pt x="3310" y="3090"/>
                </a:lnTo>
                <a:lnTo>
                  <a:pt x="3383" y="3066"/>
                </a:lnTo>
                <a:lnTo>
                  <a:pt x="3431" y="3017"/>
                </a:lnTo>
                <a:lnTo>
                  <a:pt x="3553" y="2871"/>
                </a:lnTo>
                <a:lnTo>
                  <a:pt x="3675" y="2701"/>
                </a:lnTo>
                <a:lnTo>
                  <a:pt x="3845" y="2555"/>
                </a:lnTo>
                <a:lnTo>
                  <a:pt x="4064" y="2433"/>
                </a:lnTo>
                <a:lnTo>
                  <a:pt x="4161" y="2482"/>
                </a:lnTo>
                <a:lnTo>
                  <a:pt x="4015" y="2579"/>
                </a:lnTo>
                <a:lnTo>
                  <a:pt x="3894" y="2677"/>
                </a:lnTo>
                <a:lnTo>
                  <a:pt x="3772" y="2798"/>
                </a:lnTo>
                <a:lnTo>
                  <a:pt x="3650" y="2944"/>
                </a:lnTo>
                <a:lnTo>
                  <a:pt x="3602" y="3017"/>
                </a:lnTo>
                <a:lnTo>
                  <a:pt x="3577" y="3115"/>
                </a:lnTo>
                <a:lnTo>
                  <a:pt x="3553" y="3188"/>
                </a:lnTo>
                <a:lnTo>
                  <a:pt x="3553" y="3285"/>
                </a:lnTo>
                <a:lnTo>
                  <a:pt x="3577" y="3334"/>
                </a:lnTo>
                <a:lnTo>
                  <a:pt x="3602" y="3358"/>
                </a:lnTo>
                <a:lnTo>
                  <a:pt x="3675" y="3407"/>
                </a:lnTo>
                <a:lnTo>
                  <a:pt x="3772" y="3407"/>
                </a:lnTo>
                <a:lnTo>
                  <a:pt x="3869" y="3358"/>
                </a:lnTo>
                <a:lnTo>
                  <a:pt x="3942" y="3261"/>
                </a:lnTo>
                <a:lnTo>
                  <a:pt x="3991" y="3139"/>
                </a:lnTo>
                <a:lnTo>
                  <a:pt x="4088" y="3017"/>
                </a:lnTo>
                <a:lnTo>
                  <a:pt x="4210" y="2920"/>
                </a:lnTo>
                <a:lnTo>
                  <a:pt x="4453" y="2677"/>
                </a:lnTo>
                <a:lnTo>
                  <a:pt x="4551" y="2774"/>
                </a:lnTo>
                <a:lnTo>
                  <a:pt x="4697" y="2871"/>
                </a:lnTo>
                <a:lnTo>
                  <a:pt x="4453" y="3017"/>
                </a:lnTo>
                <a:lnTo>
                  <a:pt x="4259" y="3139"/>
                </a:lnTo>
                <a:lnTo>
                  <a:pt x="4064" y="3285"/>
                </a:lnTo>
                <a:lnTo>
                  <a:pt x="3894" y="3455"/>
                </a:lnTo>
                <a:lnTo>
                  <a:pt x="3845" y="3553"/>
                </a:lnTo>
                <a:lnTo>
                  <a:pt x="3796" y="3650"/>
                </a:lnTo>
                <a:lnTo>
                  <a:pt x="3796" y="3747"/>
                </a:lnTo>
                <a:lnTo>
                  <a:pt x="3821" y="3869"/>
                </a:lnTo>
                <a:lnTo>
                  <a:pt x="3894" y="3918"/>
                </a:lnTo>
                <a:lnTo>
                  <a:pt x="3967" y="3942"/>
                </a:lnTo>
                <a:lnTo>
                  <a:pt x="4064" y="3918"/>
                </a:lnTo>
                <a:lnTo>
                  <a:pt x="4088" y="3893"/>
                </a:lnTo>
                <a:lnTo>
                  <a:pt x="4113" y="3869"/>
                </a:lnTo>
                <a:lnTo>
                  <a:pt x="4210" y="3723"/>
                </a:lnTo>
                <a:lnTo>
                  <a:pt x="4307" y="3577"/>
                </a:lnTo>
                <a:lnTo>
                  <a:pt x="4429" y="3480"/>
                </a:lnTo>
                <a:lnTo>
                  <a:pt x="4575" y="3382"/>
                </a:lnTo>
                <a:lnTo>
                  <a:pt x="4794" y="3236"/>
                </a:lnTo>
                <a:lnTo>
                  <a:pt x="5013" y="3090"/>
                </a:lnTo>
                <a:lnTo>
                  <a:pt x="5305" y="3285"/>
                </a:lnTo>
                <a:lnTo>
                  <a:pt x="4989" y="3504"/>
                </a:lnTo>
                <a:lnTo>
                  <a:pt x="4843" y="3601"/>
                </a:lnTo>
                <a:lnTo>
                  <a:pt x="4697" y="3723"/>
                </a:lnTo>
                <a:lnTo>
                  <a:pt x="4551" y="3869"/>
                </a:lnTo>
                <a:lnTo>
                  <a:pt x="4526" y="3942"/>
                </a:lnTo>
                <a:lnTo>
                  <a:pt x="4502" y="4015"/>
                </a:lnTo>
                <a:lnTo>
                  <a:pt x="4526" y="4064"/>
                </a:lnTo>
                <a:lnTo>
                  <a:pt x="4551" y="4112"/>
                </a:lnTo>
                <a:lnTo>
                  <a:pt x="4599" y="4137"/>
                </a:lnTo>
                <a:lnTo>
                  <a:pt x="4672" y="4137"/>
                </a:lnTo>
                <a:lnTo>
                  <a:pt x="4721" y="4112"/>
                </a:lnTo>
                <a:lnTo>
                  <a:pt x="4770" y="4064"/>
                </a:lnTo>
                <a:lnTo>
                  <a:pt x="4867" y="3966"/>
                </a:lnTo>
                <a:lnTo>
                  <a:pt x="5013" y="3845"/>
                </a:lnTo>
                <a:lnTo>
                  <a:pt x="5183" y="3723"/>
                </a:lnTo>
                <a:lnTo>
                  <a:pt x="5354" y="3601"/>
                </a:lnTo>
                <a:lnTo>
                  <a:pt x="5548" y="3455"/>
                </a:lnTo>
                <a:lnTo>
                  <a:pt x="5597" y="3504"/>
                </a:lnTo>
                <a:lnTo>
                  <a:pt x="5694" y="3528"/>
                </a:lnTo>
                <a:lnTo>
                  <a:pt x="5767" y="3528"/>
                </a:lnTo>
                <a:lnTo>
                  <a:pt x="5840" y="3480"/>
                </a:lnTo>
                <a:lnTo>
                  <a:pt x="5889" y="3407"/>
                </a:lnTo>
                <a:lnTo>
                  <a:pt x="6181" y="3285"/>
                </a:lnTo>
                <a:lnTo>
                  <a:pt x="6449" y="3188"/>
                </a:lnTo>
                <a:lnTo>
                  <a:pt x="6765" y="3090"/>
                </a:lnTo>
                <a:lnTo>
                  <a:pt x="7033" y="3017"/>
                </a:lnTo>
                <a:lnTo>
                  <a:pt x="7106" y="2993"/>
                </a:lnTo>
                <a:lnTo>
                  <a:pt x="7154" y="2969"/>
                </a:lnTo>
                <a:lnTo>
                  <a:pt x="7203" y="2896"/>
                </a:lnTo>
                <a:lnTo>
                  <a:pt x="7227" y="2847"/>
                </a:lnTo>
                <a:lnTo>
                  <a:pt x="7276" y="2701"/>
                </a:lnTo>
                <a:lnTo>
                  <a:pt x="7325" y="2531"/>
                </a:lnTo>
                <a:lnTo>
                  <a:pt x="7373" y="2190"/>
                </a:lnTo>
                <a:lnTo>
                  <a:pt x="7398" y="1509"/>
                </a:lnTo>
                <a:lnTo>
                  <a:pt x="7495" y="998"/>
                </a:lnTo>
                <a:lnTo>
                  <a:pt x="7519" y="730"/>
                </a:lnTo>
                <a:lnTo>
                  <a:pt x="7519" y="608"/>
                </a:lnTo>
                <a:lnTo>
                  <a:pt x="7519" y="487"/>
                </a:lnTo>
                <a:close/>
                <a:moveTo>
                  <a:pt x="8030" y="0"/>
                </a:moveTo>
                <a:lnTo>
                  <a:pt x="7641" y="49"/>
                </a:lnTo>
                <a:lnTo>
                  <a:pt x="7471" y="73"/>
                </a:lnTo>
                <a:lnTo>
                  <a:pt x="7300" y="122"/>
                </a:lnTo>
                <a:lnTo>
                  <a:pt x="7252" y="146"/>
                </a:lnTo>
                <a:lnTo>
                  <a:pt x="7203" y="195"/>
                </a:lnTo>
                <a:lnTo>
                  <a:pt x="7179" y="243"/>
                </a:lnTo>
                <a:lnTo>
                  <a:pt x="7179" y="292"/>
                </a:lnTo>
                <a:lnTo>
                  <a:pt x="7106" y="414"/>
                </a:lnTo>
                <a:lnTo>
                  <a:pt x="7033" y="535"/>
                </a:lnTo>
                <a:lnTo>
                  <a:pt x="6984" y="681"/>
                </a:lnTo>
                <a:lnTo>
                  <a:pt x="6960" y="827"/>
                </a:lnTo>
                <a:lnTo>
                  <a:pt x="6935" y="1168"/>
                </a:lnTo>
                <a:lnTo>
                  <a:pt x="6887" y="1436"/>
                </a:lnTo>
                <a:lnTo>
                  <a:pt x="6789" y="2020"/>
                </a:lnTo>
                <a:lnTo>
                  <a:pt x="6765" y="2312"/>
                </a:lnTo>
                <a:lnTo>
                  <a:pt x="6765" y="2604"/>
                </a:lnTo>
                <a:lnTo>
                  <a:pt x="6497" y="2701"/>
                </a:lnTo>
                <a:lnTo>
                  <a:pt x="6230" y="2798"/>
                </a:lnTo>
                <a:lnTo>
                  <a:pt x="5719" y="3042"/>
                </a:lnTo>
                <a:lnTo>
                  <a:pt x="4770" y="2385"/>
                </a:lnTo>
                <a:lnTo>
                  <a:pt x="4551" y="2214"/>
                </a:lnTo>
                <a:lnTo>
                  <a:pt x="4283" y="2020"/>
                </a:lnTo>
                <a:lnTo>
                  <a:pt x="4113" y="1922"/>
                </a:lnTo>
                <a:lnTo>
                  <a:pt x="3967" y="1874"/>
                </a:lnTo>
                <a:lnTo>
                  <a:pt x="3845" y="1825"/>
                </a:lnTo>
                <a:lnTo>
                  <a:pt x="3699" y="1825"/>
                </a:lnTo>
                <a:lnTo>
                  <a:pt x="3626" y="1776"/>
                </a:lnTo>
                <a:lnTo>
                  <a:pt x="3553" y="1776"/>
                </a:lnTo>
                <a:lnTo>
                  <a:pt x="3504" y="1801"/>
                </a:lnTo>
                <a:lnTo>
                  <a:pt x="3358" y="1849"/>
                </a:lnTo>
                <a:lnTo>
                  <a:pt x="3237" y="1898"/>
                </a:lnTo>
                <a:lnTo>
                  <a:pt x="2993" y="2068"/>
                </a:lnTo>
                <a:lnTo>
                  <a:pt x="2774" y="2287"/>
                </a:lnTo>
                <a:lnTo>
                  <a:pt x="2580" y="2506"/>
                </a:lnTo>
                <a:lnTo>
                  <a:pt x="2117" y="2969"/>
                </a:lnTo>
                <a:lnTo>
                  <a:pt x="1923" y="3212"/>
                </a:lnTo>
                <a:lnTo>
                  <a:pt x="1728" y="3455"/>
                </a:lnTo>
                <a:lnTo>
                  <a:pt x="1655" y="3504"/>
                </a:lnTo>
                <a:lnTo>
                  <a:pt x="1606" y="3553"/>
                </a:lnTo>
                <a:lnTo>
                  <a:pt x="1582" y="3601"/>
                </a:lnTo>
                <a:lnTo>
                  <a:pt x="1606" y="3699"/>
                </a:lnTo>
                <a:lnTo>
                  <a:pt x="1728" y="3942"/>
                </a:lnTo>
                <a:lnTo>
                  <a:pt x="1898" y="4161"/>
                </a:lnTo>
                <a:lnTo>
                  <a:pt x="2263" y="4599"/>
                </a:lnTo>
                <a:lnTo>
                  <a:pt x="2628" y="5110"/>
                </a:lnTo>
                <a:lnTo>
                  <a:pt x="2847" y="5329"/>
                </a:lnTo>
                <a:lnTo>
                  <a:pt x="3066" y="5548"/>
                </a:lnTo>
                <a:lnTo>
                  <a:pt x="2969" y="5670"/>
                </a:lnTo>
                <a:lnTo>
                  <a:pt x="2920" y="5791"/>
                </a:lnTo>
                <a:lnTo>
                  <a:pt x="2799" y="6035"/>
                </a:lnTo>
                <a:lnTo>
                  <a:pt x="2653" y="6400"/>
                </a:lnTo>
                <a:lnTo>
                  <a:pt x="2604" y="6594"/>
                </a:lnTo>
                <a:lnTo>
                  <a:pt x="2580" y="6813"/>
                </a:lnTo>
                <a:lnTo>
                  <a:pt x="2288" y="6813"/>
                </a:lnTo>
                <a:lnTo>
                  <a:pt x="1971" y="6838"/>
                </a:lnTo>
                <a:lnTo>
                  <a:pt x="1387" y="6935"/>
                </a:lnTo>
                <a:lnTo>
                  <a:pt x="1144" y="6984"/>
                </a:lnTo>
                <a:lnTo>
                  <a:pt x="828" y="7057"/>
                </a:lnTo>
                <a:lnTo>
                  <a:pt x="682" y="7105"/>
                </a:lnTo>
                <a:lnTo>
                  <a:pt x="536" y="7178"/>
                </a:lnTo>
                <a:lnTo>
                  <a:pt x="438" y="7251"/>
                </a:lnTo>
                <a:lnTo>
                  <a:pt x="365" y="7348"/>
                </a:lnTo>
                <a:lnTo>
                  <a:pt x="292" y="7373"/>
                </a:lnTo>
                <a:lnTo>
                  <a:pt x="244" y="7397"/>
                </a:lnTo>
                <a:lnTo>
                  <a:pt x="195" y="7446"/>
                </a:lnTo>
                <a:lnTo>
                  <a:pt x="171" y="7494"/>
                </a:lnTo>
                <a:lnTo>
                  <a:pt x="122" y="7640"/>
                </a:lnTo>
                <a:lnTo>
                  <a:pt x="98" y="7932"/>
                </a:lnTo>
                <a:lnTo>
                  <a:pt x="25" y="8857"/>
                </a:lnTo>
                <a:lnTo>
                  <a:pt x="0" y="9149"/>
                </a:lnTo>
                <a:lnTo>
                  <a:pt x="25" y="9514"/>
                </a:lnTo>
                <a:lnTo>
                  <a:pt x="49" y="9709"/>
                </a:lnTo>
                <a:lnTo>
                  <a:pt x="98" y="9879"/>
                </a:lnTo>
                <a:lnTo>
                  <a:pt x="171" y="10001"/>
                </a:lnTo>
                <a:lnTo>
                  <a:pt x="219" y="10049"/>
                </a:lnTo>
                <a:lnTo>
                  <a:pt x="268" y="10098"/>
                </a:lnTo>
                <a:lnTo>
                  <a:pt x="268" y="10171"/>
                </a:lnTo>
                <a:lnTo>
                  <a:pt x="292" y="10220"/>
                </a:lnTo>
                <a:lnTo>
                  <a:pt x="317" y="10268"/>
                </a:lnTo>
                <a:lnTo>
                  <a:pt x="390" y="10317"/>
                </a:lnTo>
                <a:lnTo>
                  <a:pt x="633" y="10414"/>
                </a:lnTo>
                <a:lnTo>
                  <a:pt x="925" y="10487"/>
                </a:lnTo>
                <a:lnTo>
                  <a:pt x="1193" y="10560"/>
                </a:lnTo>
                <a:lnTo>
                  <a:pt x="1485" y="10609"/>
                </a:lnTo>
                <a:lnTo>
                  <a:pt x="2069" y="10658"/>
                </a:lnTo>
                <a:lnTo>
                  <a:pt x="2653" y="10706"/>
                </a:lnTo>
                <a:lnTo>
                  <a:pt x="2750" y="10877"/>
                </a:lnTo>
                <a:lnTo>
                  <a:pt x="2823" y="11047"/>
                </a:lnTo>
                <a:lnTo>
                  <a:pt x="3018" y="11363"/>
                </a:lnTo>
                <a:lnTo>
                  <a:pt x="3261" y="11655"/>
                </a:lnTo>
                <a:lnTo>
                  <a:pt x="3066" y="11850"/>
                </a:lnTo>
                <a:lnTo>
                  <a:pt x="2872" y="12045"/>
                </a:lnTo>
                <a:lnTo>
                  <a:pt x="2507" y="12483"/>
                </a:lnTo>
                <a:lnTo>
                  <a:pt x="2117" y="12994"/>
                </a:lnTo>
                <a:lnTo>
                  <a:pt x="1947" y="13213"/>
                </a:lnTo>
                <a:lnTo>
                  <a:pt x="1874" y="13334"/>
                </a:lnTo>
                <a:lnTo>
                  <a:pt x="1825" y="13456"/>
                </a:lnTo>
                <a:lnTo>
                  <a:pt x="1825" y="13553"/>
                </a:lnTo>
                <a:lnTo>
                  <a:pt x="1850" y="13626"/>
                </a:lnTo>
                <a:lnTo>
                  <a:pt x="1850" y="13748"/>
                </a:lnTo>
                <a:lnTo>
                  <a:pt x="1874" y="13894"/>
                </a:lnTo>
                <a:lnTo>
                  <a:pt x="1947" y="14016"/>
                </a:lnTo>
                <a:lnTo>
                  <a:pt x="2020" y="14162"/>
                </a:lnTo>
                <a:lnTo>
                  <a:pt x="2215" y="14381"/>
                </a:lnTo>
                <a:lnTo>
                  <a:pt x="2385" y="14600"/>
                </a:lnTo>
                <a:lnTo>
                  <a:pt x="2653" y="14867"/>
                </a:lnTo>
                <a:lnTo>
                  <a:pt x="2920" y="15135"/>
                </a:lnTo>
                <a:lnTo>
                  <a:pt x="3188" y="15378"/>
                </a:lnTo>
                <a:lnTo>
                  <a:pt x="3504" y="15597"/>
                </a:lnTo>
                <a:lnTo>
                  <a:pt x="3553" y="15646"/>
                </a:lnTo>
                <a:lnTo>
                  <a:pt x="3675" y="15646"/>
                </a:lnTo>
                <a:lnTo>
                  <a:pt x="3723" y="15621"/>
                </a:lnTo>
                <a:lnTo>
                  <a:pt x="3845" y="15646"/>
                </a:lnTo>
                <a:lnTo>
                  <a:pt x="3967" y="15621"/>
                </a:lnTo>
                <a:lnTo>
                  <a:pt x="4113" y="15573"/>
                </a:lnTo>
                <a:lnTo>
                  <a:pt x="4234" y="15524"/>
                </a:lnTo>
                <a:lnTo>
                  <a:pt x="4478" y="15378"/>
                </a:lnTo>
                <a:lnTo>
                  <a:pt x="4697" y="15232"/>
                </a:lnTo>
                <a:lnTo>
                  <a:pt x="4964" y="14989"/>
                </a:lnTo>
                <a:lnTo>
                  <a:pt x="5232" y="14746"/>
                </a:lnTo>
                <a:lnTo>
                  <a:pt x="5743" y="14210"/>
                </a:lnTo>
                <a:lnTo>
                  <a:pt x="5865" y="14308"/>
                </a:lnTo>
                <a:lnTo>
                  <a:pt x="5986" y="14381"/>
                </a:lnTo>
                <a:lnTo>
                  <a:pt x="6254" y="14502"/>
                </a:lnTo>
                <a:lnTo>
                  <a:pt x="6595" y="14648"/>
                </a:lnTo>
                <a:lnTo>
                  <a:pt x="6789" y="14697"/>
                </a:lnTo>
                <a:lnTo>
                  <a:pt x="6887" y="14721"/>
                </a:lnTo>
                <a:lnTo>
                  <a:pt x="6984" y="14721"/>
                </a:lnTo>
                <a:lnTo>
                  <a:pt x="7033" y="14940"/>
                </a:lnTo>
                <a:lnTo>
                  <a:pt x="7081" y="15135"/>
                </a:lnTo>
                <a:lnTo>
                  <a:pt x="7154" y="15573"/>
                </a:lnTo>
                <a:lnTo>
                  <a:pt x="7203" y="16035"/>
                </a:lnTo>
                <a:lnTo>
                  <a:pt x="7203" y="16278"/>
                </a:lnTo>
                <a:lnTo>
                  <a:pt x="7203" y="16546"/>
                </a:lnTo>
                <a:lnTo>
                  <a:pt x="7227" y="16692"/>
                </a:lnTo>
                <a:lnTo>
                  <a:pt x="7252" y="16814"/>
                </a:lnTo>
                <a:lnTo>
                  <a:pt x="7325" y="16911"/>
                </a:lnTo>
                <a:lnTo>
                  <a:pt x="7398" y="16984"/>
                </a:lnTo>
                <a:lnTo>
                  <a:pt x="7422" y="17008"/>
                </a:lnTo>
                <a:lnTo>
                  <a:pt x="7471" y="17057"/>
                </a:lnTo>
                <a:lnTo>
                  <a:pt x="7568" y="17130"/>
                </a:lnTo>
                <a:lnTo>
                  <a:pt x="7690" y="17179"/>
                </a:lnTo>
                <a:lnTo>
                  <a:pt x="7811" y="17203"/>
                </a:lnTo>
                <a:lnTo>
                  <a:pt x="7957" y="17227"/>
                </a:lnTo>
                <a:lnTo>
                  <a:pt x="8249" y="17227"/>
                </a:lnTo>
                <a:lnTo>
                  <a:pt x="8492" y="17203"/>
                </a:lnTo>
                <a:lnTo>
                  <a:pt x="9198" y="17179"/>
                </a:lnTo>
                <a:lnTo>
                  <a:pt x="9904" y="17154"/>
                </a:lnTo>
                <a:lnTo>
                  <a:pt x="10001" y="17130"/>
                </a:lnTo>
                <a:lnTo>
                  <a:pt x="10098" y="17081"/>
                </a:lnTo>
                <a:lnTo>
                  <a:pt x="10147" y="16984"/>
                </a:lnTo>
                <a:lnTo>
                  <a:pt x="10147" y="16887"/>
                </a:lnTo>
                <a:lnTo>
                  <a:pt x="10171" y="16862"/>
                </a:lnTo>
                <a:lnTo>
                  <a:pt x="10269" y="16741"/>
                </a:lnTo>
                <a:lnTo>
                  <a:pt x="10317" y="16619"/>
                </a:lnTo>
                <a:lnTo>
                  <a:pt x="10366" y="16473"/>
                </a:lnTo>
                <a:lnTo>
                  <a:pt x="10390" y="16327"/>
                </a:lnTo>
                <a:lnTo>
                  <a:pt x="10463" y="15719"/>
                </a:lnTo>
                <a:lnTo>
                  <a:pt x="10561" y="15159"/>
                </a:lnTo>
                <a:lnTo>
                  <a:pt x="10561" y="14892"/>
                </a:lnTo>
                <a:lnTo>
                  <a:pt x="10561" y="14600"/>
                </a:lnTo>
                <a:lnTo>
                  <a:pt x="10707" y="14624"/>
                </a:lnTo>
                <a:lnTo>
                  <a:pt x="10877" y="14600"/>
                </a:lnTo>
                <a:lnTo>
                  <a:pt x="11169" y="14527"/>
                </a:lnTo>
                <a:lnTo>
                  <a:pt x="11291" y="14502"/>
                </a:lnTo>
                <a:lnTo>
                  <a:pt x="11437" y="14429"/>
                </a:lnTo>
                <a:lnTo>
                  <a:pt x="11583" y="14356"/>
                </a:lnTo>
                <a:lnTo>
                  <a:pt x="11680" y="14235"/>
                </a:lnTo>
                <a:lnTo>
                  <a:pt x="11826" y="14405"/>
                </a:lnTo>
                <a:lnTo>
                  <a:pt x="11996" y="14527"/>
                </a:lnTo>
                <a:lnTo>
                  <a:pt x="12313" y="14770"/>
                </a:lnTo>
                <a:lnTo>
                  <a:pt x="12897" y="15208"/>
                </a:lnTo>
                <a:lnTo>
                  <a:pt x="13505" y="15621"/>
                </a:lnTo>
                <a:lnTo>
                  <a:pt x="13578" y="15646"/>
                </a:lnTo>
                <a:lnTo>
                  <a:pt x="13651" y="15670"/>
                </a:lnTo>
                <a:lnTo>
                  <a:pt x="13724" y="15646"/>
                </a:lnTo>
                <a:lnTo>
                  <a:pt x="13797" y="15621"/>
                </a:lnTo>
                <a:lnTo>
                  <a:pt x="13846" y="15597"/>
                </a:lnTo>
                <a:lnTo>
                  <a:pt x="13870" y="15524"/>
                </a:lnTo>
                <a:lnTo>
                  <a:pt x="13919" y="15476"/>
                </a:lnTo>
                <a:lnTo>
                  <a:pt x="13919" y="15403"/>
                </a:lnTo>
                <a:lnTo>
                  <a:pt x="14138" y="15232"/>
                </a:lnTo>
                <a:lnTo>
                  <a:pt x="14332" y="15038"/>
                </a:lnTo>
                <a:lnTo>
                  <a:pt x="14722" y="14624"/>
                </a:lnTo>
                <a:lnTo>
                  <a:pt x="15208" y="14162"/>
                </a:lnTo>
                <a:lnTo>
                  <a:pt x="15427" y="13894"/>
                </a:lnTo>
                <a:lnTo>
                  <a:pt x="15622" y="13651"/>
                </a:lnTo>
                <a:lnTo>
                  <a:pt x="15671" y="13553"/>
                </a:lnTo>
                <a:lnTo>
                  <a:pt x="15671" y="13480"/>
                </a:lnTo>
                <a:lnTo>
                  <a:pt x="15695" y="13383"/>
                </a:lnTo>
                <a:lnTo>
                  <a:pt x="15671" y="13261"/>
                </a:lnTo>
                <a:lnTo>
                  <a:pt x="15500" y="12969"/>
                </a:lnTo>
                <a:lnTo>
                  <a:pt x="15330" y="12702"/>
                </a:lnTo>
                <a:lnTo>
                  <a:pt x="14941" y="12191"/>
                </a:lnTo>
                <a:lnTo>
                  <a:pt x="14795" y="11996"/>
                </a:lnTo>
                <a:lnTo>
                  <a:pt x="14649" y="11801"/>
                </a:lnTo>
                <a:lnTo>
                  <a:pt x="14454" y="11655"/>
                </a:lnTo>
                <a:lnTo>
                  <a:pt x="14259" y="11509"/>
                </a:lnTo>
                <a:lnTo>
                  <a:pt x="14430" y="11266"/>
                </a:lnTo>
                <a:lnTo>
                  <a:pt x="14576" y="10998"/>
                </a:lnTo>
                <a:lnTo>
                  <a:pt x="14673" y="10706"/>
                </a:lnTo>
                <a:lnTo>
                  <a:pt x="14722" y="10414"/>
                </a:lnTo>
                <a:lnTo>
                  <a:pt x="14843" y="10463"/>
                </a:lnTo>
                <a:lnTo>
                  <a:pt x="14965" y="10463"/>
                </a:lnTo>
                <a:lnTo>
                  <a:pt x="15257" y="10487"/>
                </a:lnTo>
                <a:lnTo>
                  <a:pt x="15768" y="10439"/>
                </a:lnTo>
                <a:lnTo>
                  <a:pt x="16352" y="10414"/>
                </a:lnTo>
                <a:lnTo>
                  <a:pt x="16619" y="10390"/>
                </a:lnTo>
                <a:lnTo>
                  <a:pt x="16911" y="10366"/>
                </a:lnTo>
                <a:lnTo>
                  <a:pt x="16984" y="10341"/>
                </a:lnTo>
                <a:lnTo>
                  <a:pt x="17057" y="10293"/>
                </a:lnTo>
                <a:lnTo>
                  <a:pt x="17082" y="10220"/>
                </a:lnTo>
                <a:lnTo>
                  <a:pt x="17106" y="10171"/>
                </a:lnTo>
                <a:lnTo>
                  <a:pt x="17179" y="10122"/>
                </a:lnTo>
                <a:lnTo>
                  <a:pt x="17252" y="10074"/>
                </a:lnTo>
                <a:lnTo>
                  <a:pt x="17301" y="10001"/>
                </a:lnTo>
                <a:lnTo>
                  <a:pt x="17301" y="9928"/>
                </a:lnTo>
                <a:lnTo>
                  <a:pt x="17301" y="8784"/>
                </a:lnTo>
                <a:lnTo>
                  <a:pt x="17301" y="8224"/>
                </a:lnTo>
                <a:lnTo>
                  <a:pt x="17252" y="7665"/>
                </a:lnTo>
                <a:lnTo>
                  <a:pt x="17228" y="7567"/>
                </a:lnTo>
                <a:lnTo>
                  <a:pt x="17155" y="7519"/>
                </a:lnTo>
                <a:lnTo>
                  <a:pt x="17082" y="7470"/>
                </a:lnTo>
                <a:lnTo>
                  <a:pt x="17009" y="7446"/>
                </a:lnTo>
                <a:lnTo>
                  <a:pt x="16960" y="7300"/>
                </a:lnTo>
                <a:lnTo>
                  <a:pt x="16863" y="7203"/>
                </a:lnTo>
                <a:lnTo>
                  <a:pt x="16741" y="7130"/>
                </a:lnTo>
                <a:lnTo>
                  <a:pt x="16619" y="7057"/>
                </a:lnTo>
                <a:lnTo>
                  <a:pt x="16473" y="7008"/>
                </a:lnTo>
                <a:lnTo>
                  <a:pt x="16303" y="6984"/>
                </a:lnTo>
                <a:lnTo>
                  <a:pt x="16035" y="6935"/>
                </a:lnTo>
                <a:lnTo>
                  <a:pt x="15427" y="6862"/>
                </a:lnTo>
                <a:lnTo>
                  <a:pt x="15087" y="6838"/>
                </a:lnTo>
                <a:lnTo>
                  <a:pt x="14795" y="6838"/>
                </a:lnTo>
                <a:lnTo>
                  <a:pt x="14770" y="6667"/>
                </a:lnTo>
                <a:lnTo>
                  <a:pt x="14770" y="6521"/>
                </a:lnTo>
                <a:lnTo>
                  <a:pt x="14697" y="6181"/>
                </a:lnTo>
                <a:lnTo>
                  <a:pt x="14673" y="6010"/>
                </a:lnTo>
                <a:lnTo>
                  <a:pt x="14600" y="5816"/>
                </a:lnTo>
                <a:lnTo>
                  <a:pt x="14527" y="5621"/>
                </a:lnTo>
                <a:lnTo>
                  <a:pt x="14430" y="5451"/>
                </a:lnTo>
                <a:lnTo>
                  <a:pt x="14576" y="5256"/>
                </a:lnTo>
                <a:lnTo>
                  <a:pt x="14697" y="5086"/>
                </a:lnTo>
                <a:lnTo>
                  <a:pt x="15111" y="4477"/>
                </a:lnTo>
                <a:lnTo>
                  <a:pt x="15354" y="4185"/>
                </a:lnTo>
                <a:lnTo>
                  <a:pt x="15598" y="3893"/>
                </a:lnTo>
                <a:lnTo>
                  <a:pt x="15646" y="3845"/>
                </a:lnTo>
                <a:lnTo>
                  <a:pt x="15671" y="3796"/>
                </a:lnTo>
                <a:lnTo>
                  <a:pt x="15671" y="3723"/>
                </a:lnTo>
                <a:lnTo>
                  <a:pt x="15671" y="3650"/>
                </a:lnTo>
                <a:lnTo>
                  <a:pt x="15646" y="3601"/>
                </a:lnTo>
                <a:lnTo>
                  <a:pt x="15646" y="3528"/>
                </a:lnTo>
                <a:lnTo>
                  <a:pt x="15646" y="3431"/>
                </a:lnTo>
                <a:lnTo>
                  <a:pt x="15622" y="3382"/>
                </a:lnTo>
                <a:lnTo>
                  <a:pt x="15549" y="3236"/>
                </a:lnTo>
                <a:lnTo>
                  <a:pt x="15354" y="2993"/>
                </a:lnTo>
                <a:lnTo>
                  <a:pt x="15062" y="2677"/>
                </a:lnTo>
                <a:lnTo>
                  <a:pt x="14746" y="2385"/>
                </a:lnTo>
                <a:lnTo>
                  <a:pt x="14503" y="2190"/>
                </a:lnTo>
                <a:lnTo>
                  <a:pt x="14235" y="1971"/>
                </a:lnTo>
                <a:lnTo>
                  <a:pt x="14065" y="1874"/>
                </a:lnTo>
                <a:lnTo>
                  <a:pt x="13919" y="1825"/>
                </a:lnTo>
                <a:lnTo>
                  <a:pt x="13748" y="1801"/>
                </a:lnTo>
                <a:lnTo>
                  <a:pt x="13554" y="1801"/>
                </a:lnTo>
                <a:lnTo>
                  <a:pt x="13481" y="1825"/>
                </a:lnTo>
                <a:lnTo>
                  <a:pt x="13189" y="1971"/>
                </a:lnTo>
                <a:lnTo>
                  <a:pt x="12921" y="2117"/>
                </a:lnTo>
                <a:lnTo>
                  <a:pt x="12653" y="2312"/>
                </a:lnTo>
                <a:lnTo>
                  <a:pt x="12410" y="2506"/>
                </a:lnTo>
                <a:lnTo>
                  <a:pt x="12094" y="2725"/>
                </a:lnTo>
                <a:lnTo>
                  <a:pt x="11923" y="2847"/>
                </a:lnTo>
                <a:lnTo>
                  <a:pt x="11777" y="2993"/>
                </a:lnTo>
                <a:lnTo>
                  <a:pt x="11558" y="2847"/>
                </a:lnTo>
                <a:lnTo>
                  <a:pt x="11291" y="2750"/>
                </a:lnTo>
                <a:lnTo>
                  <a:pt x="11023" y="2652"/>
                </a:lnTo>
                <a:lnTo>
                  <a:pt x="10755" y="2628"/>
                </a:lnTo>
                <a:lnTo>
                  <a:pt x="10755" y="2604"/>
                </a:lnTo>
                <a:lnTo>
                  <a:pt x="10682" y="2458"/>
                </a:lnTo>
                <a:lnTo>
                  <a:pt x="10634" y="2287"/>
                </a:lnTo>
                <a:lnTo>
                  <a:pt x="10561" y="1922"/>
                </a:lnTo>
                <a:lnTo>
                  <a:pt x="10585" y="1922"/>
                </a:lnTo>
                <a:lnTo>
                  <a:pt x="10609" y="1874"/>
                </a:lnTo>
                <a:lnTo>
                  <a:pt x="10609" y="1825"/>
                </a:lnTo>
                <a:lnTo>
                  <a:pt x="10585" y="1752"/>
                </a:lnTo>
                <a:lnTo>
                  <a:pt x="10536" y="1703"/>
                </a:lnTo>
                <a:lnTo>
                  <a:pt x="10463" y="1095"/>
                </a:lnTo>
                <a:lnTo>
                  <a:pt x="10439" y="779"/>
                </a:lnTo>
                <a:lnTo>
                  <a:pt x="10366" y="487"/>
                </a:lnTo>
                <a:lnTo>
                  <a:pt x="10390" y="438"/>
                </a:lnTo>
                <a:lnTo>
                  <a:pt x="10415" y="389"/>
                </a:lnTo>
                <a:lnTo>
                  <a:pt x="10439" y="316"/>
                </a:lnTo>
                <a:lnTo>
                  <a:pt x="10415" y="268"/>
                </a:lnTo>
                <a:lnTo>
                  <a:pt x="10390" y="195"/>
                </a:lnTo>
                <a:lnTo>
                  <a:pt x="10342" y="146"/>
                </a:lnTo>
                <a:lnTo>
                  <a:pt x="10293" y="122"/>
                </a:lnTo>
                <a:lnTo>
                  <a:pt x="10196" y="97"/>
                </a:lnTo>
                <a:lnTo>
                  <a:pt x="9855" y="73"/>
                </a:lnTo>
                <a:lnTo>
                  <a:pt x="9490" y="49"/>
                </a:lnTo>
                <a:lnTo>
                  <a:pt x="8760" y="49"/>
                </a:lnTo>
                <a:lnTo>
                  <a:pt x="8395" y="24"/>
                </a:lnTo>
                <a:lnTo>
                  <a:pt x="8030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C00000"/>
              </a:solidFill>
            </a:endParaRPr>
          </a:p>
        </p:txBody>
      </p:sp>
      <p:sp>
        <p:nvSpPr>
          <p:cNvPr id="36" name="Shape 334"/>
          <p:cNvSpPr>
            <a:spLocks noChangeAspect="1"/>
          </p:cNvSpPr>
          <p:nvPr/>
        </p:nvSpPr>
        <p:spPr>
          <a:xfrm>
            <a:off x="4890161" y="2219756"/>
            <a:ext cx="453736" cy="451820"/>
          </a:xfrm>
          <a:custGeom>
            <a:avLst/>
            <a:gdLst/>
            <a:ahLst/>
            <a:cxnLst/>
            <a:rect l="0" t="0" r="0" b="0"/>
            <a:pathLst>
              <a:path w="17301" h="17228" extrusionOk="0">
                <a:moveTo>
                  <a:pt x="9295" y="4842"/>
                </a:moveTo>
                <a:lnTo>
                  <a:pt x="9514" y="4891"/>
                </a:lnTo>
                <a:lnTo>
                  <a:pt x="9758" y="4964"/>
                </a:lnTo>
                <a:lnTo>
                  <a:pt x="9539" y="5256"/>
                </a:lnTo>
                <a:lnTo>
                  <a:pt x="9368" y="5548"/>
                </a:lnTo>
                <a:lnTo>
                  <a:pt x="9198" y="5499"/>
                </a:lnTo>
                <a:lnTo>
                  <a:pt x="9174" y="5426"/>
                </a:lnTo>
                <a:lnTo>
                  <a:pt x="9271" y="4940"/>
                </a:lnTo>
                <a:lnTo>
                  <a:pt x="9295" y="4842"/>
                </a:lnTo>
                <a:close/>
                <a:moveTo>
                  <a:pt x="8784" y="4769"/>
                </a:moveTo>
                <a:lnTo>
                  <a:pt x="8882" y="4794"/>
                </a:lnTo>
                <a:lnTo>
                  <a:pt x="8857" y="4891"/>
                </a:lnTo>
                <a:lnTo>
                  <a:pt x="8784" y="5159"/>
                </a:lnTo>
                <a:lnTo>
                  <a:pt x="8736" y="5426"/>
                </a:lnTo>
                <a:lnTo>
                  <a:pt x="8468" y="5426"/>
                </a:lnTo>
                <a:lnTo>
                  <a:pt x="8468" y="5329"/>
                </a:lnTo>
                <a:lnTo>
                  <a:pt x="8419" y="5134"/>
                </a:lnTo>
                <a:lnTo>
                  <a:pt x="8346" y="4964"/>
                </a:lnTo>
                <a:lnTo>
                  <a:pt x="8322" y="4915"/>
                </a:lnTo>
                <a:lnTo>
                  <a:pt x="8249" y="4915"/>
                </a:lnTo>
                <a:lnTo>
                  <a:pt x="8225" y="4940"/>
                </a:lnTo>
                <a:lnTo>
                  <a:pt x="8200" y="4988"/>
                </a:lnTo>
                <a:lnTo>
                  <a:pt x="8200" y="5183"/>
                </a:lnTo>
                <a:lnTo>
                  <a:pt x="8176" y="5378"/>
                </a:lnTo>
                <a:lnTo>
                  <a:pt x="8176" y="5451"/>
                </a:lnTo>
                <a:lnTo>
                  <a:pt x="7957" y="5499"/>
                </a:lnTo>
                <a:lnTo>
                  <a:pt x="7738" y="5597"/>
                </a:lnTo>
                <a:lnTo>
                  <a:pt x="7714" y="5548"/>
                </a:lnTo>
                <a:lnTo>
                  <a:pt x="7641" y="5378"/>
                </a:lnTo>
                <a:lnTo>
                  <a:pt x="7568" y="5207"/>
                </a:lnTo>
                <a:lnTo>
                  <a:pt x="7471" y="5110"/>
                </a:lnTo>
                <a:lnTo>
                  <a:pt x="7373" y="5013"/>
                </a:lnTo>
                <a:lnTo>
                  <a:pt x="7349" y="4988"/>
                </a:lnTo>
                <a:lnTo>
                  <a:pt x="7568" y="4891"/>
                </a:lnTo>
                <a:lnTo>
                  <a:pt x="7641" y="4964"/>
                </a:lnTo>
                <a:lnTo>
                  <a:pt x="7738" y="5013"/>
                </a:lnTo>
                <a:lnTo>
                  <a:pt x="7836" y="5037"/>
                </a:lnTo>
                <a:lnTo>
                  <a:pt x="7933" y="5013"/>
                </a:lnTo>
                <a:lnTo>
                  <a:pt x="8127" y="4915"/>
                </a:lnTo>
                <a:lnTo>
                  <a:pt x="8298" y="4842"/>
                </a:lnTo>
                <a:lnTo>
                  <a:pt x="8492" y="4818"/>
                </a:lnTo>
                <a:lnTo>
                  <a:pt x="8663" y="4794"/>
                </a:lnTo>
                <a:lnTo>
                  <a:pt x="8711" y="4794"/>
                </a:lnTo>
                <a:lnTo>
                  <a:pt x="8784" y="4769"/>
                </a:lnTo>
                <a:close/>
                <a:moveTo>
                  <a:pt x="9879" y="5013"/>
                </a:moveTo>
                <a:lnTo>
                  <a:pt x="10147" y="5159"/>
                </a:lnTo>
                <a:lnTo>
                  <a:pt x="10415" y="5305"/>
                </a:lnTo>
                <a:lnTo>
                  <a:pt x="10196" y="5524"/>
                </a:lnTo>
                <a:lnTo>
                  <a:pt x="9977" y="5743"/>
                </a:lnTo>
                <a:lnTo>
                  <a:pt x="9977" y="5767"/>
                </a:lnTo>
                <a:lnTo>
                  <a:pt x="9928" y="5743"/>
                </a:lnTo>
                <a:lnTo>
                  <a:pt x="9685" y="5645"/>
                </a:lnTo>
                <a:lnTo>
                  <a:pt x="9879" y="5013"/>
                </a:lnTo>
                <a:close/>
                <a:moveTo>
                  <a:pt x="7300" y="5013"/>
                </a:moveTo>
                <a:lnTo>
                  <a:pt x="7300" y="5037"/>
                </a:lnTo>
                <a:lnTo>
                  <a:pt x="7325" y="5183"/>
                </a:lnTo>
                <a:lnTo>
                  <a:pt x="7325" y="5305"/>
                </a:lnTo>
                <a:lnTo>
                  <a:pt x="7373" y="5499"/>
                </a:lnTo>
                <a:lnTo>
                  <a:pt x="7446" y="5670"/>
                </a:lnTo>
                <a:lnTo>
                  <a:pt x="7446" y="5718"/>
                </a:lnTo>
                <a:lnTo>
                  <a:pt x="7203" y="5791"/>
                </a:lnTo>
                <a:lnTo>
                  <a:pt x="7081" y="5524"/>
                </a:lnTo>
                <a:lnTo>
                  <a:pt x="6935" y="5232"/>
                </a:lnTo>
                <a:lnTo>
                  <a:pt x="7106" y="5134"/>
                </a:lnTo>
                <a:lnTo>
                  <a:pt x="7300" y="5013"/>
                </a:lnTo>
                <a:close/>
                <a:moveTo>
                  <a:pt x="10707" y="5475"/>
                </a:moveTo>
                <a:lnTo>
                  <a:pt x="11193" y="5816"/>
                </a:lnTo>
                <a:lnTo>
                  <a:pt x="10999" y="5913"/>
                </a:lnTo>
                <a:lnTo>
                  <a:pt x="10780" y="6010"/>
                </a:lnTo>
                <a:lnTo>
                  <a:pt x="10585" y="6108"/>
                </a:lnTo>
                <a:lnTo>
                  <a:pt x="10390" y="5986"/>
                </a:lnTo>
                <a:lnTo>
                  <a:pt x="10171" y="5864"/>
                </a:lnTo>
                <a:lnTo>
                  <a:pt x="10512" y="5621"/>
                </a:lnTo>
                <a:lnTo>
                  <a:pt x="10707" y="5475"/>
                </a:lnTo>
                <a:close/>
                <a:moveTo>
                  <a:pt x="6692" y="5426"/>
                </a:moveTo>
                <a:lnTo>
                  <a:pt x="6716" y="5572"/>
                </a:lnTo>
                <a:lnTo>
                  <a:pt x="6741" y="5718"/>
                </a:lnTo>
                <a:lnTo>
                  <a:pt x="6838" y="5986"/>
                </a:lnTo>
                <a:lnTo>
                  <a:pt x="6643" y="6156"/>
                </a:lnTo>
                <a:lnTo>
                  <a:pt x="6522" y="5986"/>
                </a:lnTo>
                <a:lnTo>
                  <a:pt x="6351" y="5743"/>
                </a:lnTo>
                <a:lnTo>
                  <a:pt x="6522" y="5572"/>
                </a:lnTo>
                <a:lnTo>
                  <a:pt x="6692" y="5426"/>
                </a:lnTo>
                <a:close/>
                <a:moveTo>
                  <a:pt x="11461" y="6059"/>
                </a:moveTo>
                <a:lnTo>
                  <a:pt x="11607" y="6181"/>
                </a:lnTo>
                <a:lnTo>
                  <a:pt x="11510" y="6181"/>
                </a:lnTo>
                <a:lnTo>
                  <a:pt x="11193" y="6254"/>
                </a:lnTo>
                <a:lnTo>
                  <a:pt x="11047" y="6302"/>
                </a:lnTo>
                <a:lnTo>
                  <a:pt x="10877" y="6375"/>
                </a:lnTo>
                <a:lnTo>
                  <a:pt x="10780" y="6278"/>
                </a:lnTo>
                <a:lnTo>
                  <a:pt x="11096" y="6181"/>
                </a:lnTo>
                <a:lnTo>
                  <a:pt x="11291" y="6132"/>
                </a:lnTo>
                <a:lnTo>
                  <a:pt x="11461" y="6059"/>
                </a:lnTo>
                <a:close/>
                <a:moveTo>
                  <a:pt x="6157" y="5962"/>
                </a:moveTo>
                <a:lnTo>
                  <a:pt x="6230" y="6156"/>
                </a:lnTo>
                <a:lnTo>
                  <a:pt x="6303" y="6302"/>
                </a:lnTo>
                <a:lnTo>
                  <a:pt x="6400" y="6424"/>
                </a:lnTo>
                <a:lnTo>
                  <a:pt x="6181" y="6765"/>
                </a:lnTo>
                <a:lnTo>
                  <a:pt x="6157" y="6716"/>
                </a:lnTo>
                <a:lnTo>
                  <a:pt x="5962" y="6546"/>
                </a:lnTo>
                <a:lnTo>
                  <a:pt x="5840" y="6400"/>
                </a:lnTo>
                <a:lnTo>
                  <a:pt x="5986" y="6181"/>
                </a:lnTo>
                <a:lnTo>
                  <a:pt x="6157" y="5962"/>
                </a:lnTo>
                <a:close/>
                <a:moveTo>
                  <a:pt x="11729" y="6327"/>
                </a:moveTo>
                <a:lnTo>
                  <a:pt x="11923" y="6570"/>
                </a:lnTo>
                <a:lnTo>
                  <a:pt x="12094" y="6862"/>
                </a:lnTo>
                <a:lnTo>
                  <a:pt x="11899" y="6838"/>
                </a:lnTo>
                <a:lnTo>
                  <a:pt x="11704" y="6862"/>
                </a:lnTo>
                <a:lnTo>
                  <a:pt x="11510" y="6886"/>
                </a:lnTo>
                <a:lnTo>
                  <a:pt x="11339" y="6911"/>
                </a:lnTo>
                <a:lnTo>
                  <a:pt x="11145" y="6643"/>
                </a:lnTo>
                <a:lnTo>
                  <a:pt x="11388" y="6594"/>
                </a:lnTo>
                <a:lnTo>
                  <a:pt x="11607" y="6546"/>
                </a:lnTo>
                <a:lnTo>
                  <a:pt x="11680" y="6497"/>
                </a:lnTo>
                <a:lnTo>
                  <a:pt x="11704" y="6448"/>
                </a:lnTo>
                <a:lnTo>
                  <a:pt x="11729" y="6375"/>
                </a:lnTo>
                <a:lnTo>
                  <a:pt x="11729" y="6327"/>
                </a:lnTo>
                <a:close/>
                <a:moveTo>
                  <a:pt x="5646" y="6765"/>
                </a:moveTo>
                <a:lnTo>
                  <a:pt x="5719" y="6838"/>
                </a:lnTo>
                <a:lnTo>
                  <a:pt x="5840" y="7008"/>
                </a:lnTo>
                <a:lnTo>
                  <a:pt x="5913" y="7081"/>
                </a:lnTo>
                <a:lnTo>
                  <a:pt x="6011" y="7130"/>
                </a:lnTo>
                <a:lnTo>
                  <a:pt x="5913" y="7397"/>
                </a:lnTo>
                <a:lnTo>
                  <a:pt x="5670" y="7300"/>
                </a:lnTo>
                <a:lnTo>
                  <a:pt x="5524" y="7276"/>
                </a:lnTo>
                <a:lnTo>
                  <a:pt x="5402" y="7251"/>
                </a:lnTo>
                <a:lnTo>
                  <a:pt x="5524" y="7008"/>
                </a:lnTo>
                <a:lnTo>
                  <a:pt x="5646" y="6765"/>
                </a:lnTo>
                <a:close/>
                <a:moveTo>
                  <a:pt x="12288" y="7276"/>
                </a:moveTo>
                <a:lnTo>
                  <a:pt x="12361" y="7519"/>
                </a:lnTo>
                <a:lnTo>
                  <a:pt x="12410" y="7786"/>
                </a:lnTo>
                <a:lnTo>
                  <a:pt x="12215" y="7689"/>
                </a:lnTo>
                <a:lnTo>
                  <a:pt x="12021" y="7616"/>
                </a:lnTo>
                <a:lnTo>
                  <a:pt x="11802" y="7567"/>
                </a:lnTo>
                <a:lnTo>
                  <a:pt x="11583" y="7543"/>
                </a:lnTo>
                <a:lnTo>
                  <a:pt x="11510" y="7276"/>
                </a:lnTo>
                <a:lnTo>
                  <a:pt x="11680" y="7300"/>
                </a:lnTo>
                <a:lnTo>
                  <a:pt x="11875" y="7300"/>
                </a:lnTo>
                <a:lnTo>
                  <a:pt x="12264" y="7276"/>
                </a:lnTo>
                <a:close/>
                <a:moveTo>
                  <a:pt x="5281" y="7616"/>
                </a:moveTo>
                <a:lnTo>
                  <a:pt x="5548" y="7713"/>
                </a:lnTo>
                <a:lnTo>
                  <a:pt x="5792" y="7811"/>
                </a:lnTo>
                <a:lnTo>
                  <a:pt x="5719" y="8273"/>
                </a:lnTo>
                <a:lnTo>
                  <a:pt x="5256" y="8322"/>
                </a:lnTo>
                <a:lnTo>
                  <a:pt x="5135" y="8322"/>
                </a:lnTo>
                <a:lnTo>
                  <a:pt x="5183" y="7981"/>
                </a:lnTo>
                <a:lnTo>
                  <a:pt x="5281" y="7616"/>
                </a:lnTo>
                <a:close/>
                <a:moveTo>
                  <a:pt x="11656" y="7859"/>
                </a:moveTo>
                <a:lnTo>
                  <a:pt x="11826" y="7932"/>
                </a:lnTo>
                <a:lnTo>
                  <a:pt x="12069" y="8054"/>
                </a:lnTo>
                <a:lnTo>
                  <a:pt x="12191" y="8103"/>
                </a:lnTo>
                <a:lnTo>
                  <a:pt x="12337" y="8151"/>
                </a:lnTo>
                <a:lnTo>
                  <a:pt x="12386" y="8151"/>
                </a:lnTo>
                <a:lnTo>
                  <a:pt x="12459" y="8127"/>
                </a:lnTo>
                <a:lnTo>
                  <a:pt x="12459" y="8516"/>
                </a:lnTo>
                <a:lnTo>
                  <a:pt x="12264" y="8395"/>
                </a:lnTo>
                <a:lnTo>
                  <a:pt x="11972" y="8249"/>
                </a:lnTo>
                <a:lnTo>
                  <a:pt x="11826" y="8200"/>
                </a:lnTo>
                <a:lnTo>
                  <a:pt x="11680" y="8176"/>
                </a:lnTo>
                <a:lnTo>
                  <a:pt x="11656" y="7859"/>
                </a:lnTo>
                <a:close/>
                <a:moveTo>
                  <a:pt x="11680" y="8468"/>
                </a:moveTo>
                <a:lnTo>
                  <a:pt x="11777" y="8589"/>
                </a:lnTo>
                <a:lnTo>
                  <a:pt x="11899" y="8662"/>
                </a:lnTo>
                <a:lnTo>
                  <a:pt x="12191" y="8857"/>
                </a:lnTo>
                <a:lnTo>
                  <a:pt x="12337" y="8954"/>
                </a:lnTo>
                <a:lnTo>
                  <a:pt x="12118" y="8979"/>
                </a:lnTo>
                <a:lnTo>
                  <a:pt x="11875" y="8954"/>
                </a:lnTo>
                <a:lnTo>
                  <a:pt x="11631" y="8954"/>
                </a:lnTo>
                <a:lnTo>
                  <a:pt x="11656" y="8711"/>
                </a:lnTo>
                <a:lnTo>
                  <a:pt x="11680" y="8468"/>
                </a:lnTo>
                <a:close/>
                <a:moveTo>
                  <a:pt x="5694" y="8735"/>
                </a:moveTo>
                <a:lnTo>
                  <a:pt x="5694" y="8954"/>
                </a:lnTo>
                <a:lnTo>
                  <a:pt x="5719" y="9198"/>
                </a:lnTo>
                <a:lnTo>
                  <a:pt x="5427" y="9222"/>
                </a:lnTo>
                <a:lnTo>
                  <a:pt x="5159" y="9271"/>
                </a:lnTo>
                <a:lnTo>
                  <a:pt x="5110" y="9003"/>
                </a:lnTo>
                <a:lnTo>
                  <a:pt x="5110" y="8760"/>
                </a:lnTo>
                <a:lnTo>
                  <a:pt x="5402" y="8760"/>
                </a:lnTo>
                <a:lnTo>
                  <a:pt x="5694" y="8735"/>
                </a:lnTo>
                <a:close/>
                <a:moveTo>
                  <a:pt x="5208" y="9514"/>
                </a:moveTo>
                <a:lnTo>
                  <a:pt x="5792" y="9563"/>
                </a:lnTo>
                <a:lnTo>
                  <a:pt x="5840" y="9757"/>
                </a:lnTo>
                <a:lnTo>
                  <a:pt x="5913" y="9952"/>
                </a:lnTo>
                <a:lnTo>
                  <a:pt x="5354" y="9952"/>
                </a:lnTo>
                <a:lnTo>
                  <a:pt x="5256" y="9733"/>
                </a:lnTo>
                <a:lnTo>
                  <a:pt x="5208" y="9514"/>
                </a:lnTo>
                <a:close/>
                <a:moveTo>
                  <a:pt x="11583" y="9222"/>
                </a:moveTo>
                <a:lnTo>
                  <a:pt x="11680" y="9271"/>
                </a:lnTo>
                <a:lnTo>
                  <a:pt x="11777" y="9319"/>
                </a:lnTo>
                <a:lnTo>
                  <a:pt x="11996" y="9368"/>
                </a:lnTo>
                <a:lnTo>
                  <a:pt x="12167" y="9392"/>
                </a:lnTo>
                <a:lnTo>
                  <a:pt x="12386" y="9392"/>
                </a:lnTo>
                <a:lnTo>
                  <a:pt x="12288" y="9782"/>
                </a:lnTo>
                <a:lnTo>
                  <a:pt x="12167" y="10147"/>
                </a:lnTo>
                <a:lnTo>
                  <a:pt x="12142" y="10098"/>
                </a:lnTo>
                <a:lnTo>
                  <a:pt x="12118" y="10049"/>
                </a:lnTo>
                <a:lnTo>
                  <a:pt x="12021" y="9952"/>
                </a:lnTo>
                <a:lnTo>
                  <a:pt x="11777" y="9830"/>
                </a:lnTo>
                <a:lnTo>
                  <a:pt x="11607" y="9757"/>
                </a:lnTo>
                <a:lnTo>
                  <a:pt x="11437" y="9684"/>
                </a:lnTo>
                <a:lnTo>
                  <a:pt x="11510" y="9465"/>
                </a:lnTo>
                <a:lnTo>
                  <a:pt x="11583" y="9222"/>
                </a:lnTo>
                <a:close/>
                <a:moveTo>
                  <a:pt x="11339" y="9952"/>
                </a:moveTo>
                <a:lnTo>
                  <a:pt x="11461" y="10025"/>
                </a:lnTo>
                <a:lnTo>
                  <a:pt x="11607" y="10122"/>
                </a:lnTo>
                <a:lnTo>
                  <a:pt x="11850" y="10268"/>
                </a:lnTo>
                <a:lnTo>
                  <a:pt x="11972" y="10293"/>
                </a:lnTo>
                <a:lnTo>
                  <a:pt x="12118" y="10293"/>
                </a:lnTo>
                <a:lnTo>
                  <a:pt x="11996" y="10512"/>
                </a:lnTo>
                <a:lnTo>
                  <a:pt x="11875" y="10731"/>
                </a:lnTo>
                <a:lnTo>
                  <a:pt x="11753" y="10609"/>
                </a:lnTo>
                <a:lnTo>
                  <a:pt x="11656" y="10487"/>
                </a:lnTo>
                <a:lnTo>
                  <a:pt x="11510" y="10390"/>
                </a:lnTo>
                <a:lnTo>
                  <a:pt x="11364" y="10317"/>
                </a:lnTo>
                <a:lnTo>
                  <a:pt x="11266" y="10293"/>
                </a:lnTo>
                <a:lnTo>
                  <a:pt x="11169" y="10268"/>
                </a:lnTo>
                <a:lnTo>
                  <a:pt x="11339" y="9952"/>
                </a:lnTo>
                <a:close/>
                <a:moveTo>
                  <a:pt x="6132" y="10341"/>
                </a:moveTo>
                <a:lnTo>
                  <a:pt x="6327" y="10585"/>
                </a:lnTo>
                <a:lnTo>
                  <a:pt x="6059" y="10658"/>
                </a:lnTo>
                <a:lnTo>
                  <a:pt x="5792" y="10755"/>
                </a:lnTo>
                <a:lnTo>
                  <a:pt x="5670" y="10560"/>
                </a:lnTo>
                <a:lnTo>
                  <a:pt x="5548" y="10366"/>
                </a:lnTo>
                <a:lnTo>
                  <a:pt x="5548" y="10366"/>
                </a:lnTo>
                <a:lnTo>
                  <a:pt x="5840" y="10390"/>
                </a:lnTo>
                <a:lnTo>
                  <a:pt x="5986" y="10390"/>
                </a:lnTo>
                <a:lnTo>
                  <a:pt x="6132" y="10341"/>
                </a:lnTo>
                <a:close/>
                <a:moveTo>
                  <a:pt x="8663" y="5986"/>
                </a:moveTo>
                <a:lnTo>
                  <a:pt x="8857" y="6010"/>
                </a:lnTo>
                <a:lnTo>
                  <a:pt x="9076" y="6059"/>
                </a:lnTo>
                <a:lnTo>
                  <a:pt x="9490" y="6181"/>
                </a:lnTo>
                <a:lnTo>
                  <a:pt x="9855" y="6327"/>
                </a:lnTo>
                <a:lnTo>
                  <a:pt x="10123" y="6473"/>
                </a:lnTo>
                <a:lnTo>
                  <a:pt x="10342" y="6643"/>
                </a:lnTo>
                <a:lnTo>
                  <a:pt x="10561" y="6813"/>
                </a:lnTo>
                <a:lnTo>
                  <a:pt x="10731" y="7032"/>
                </a:lnTo>
                <a:lnTo>
                  <a:pt x="10877" y="7251"/>
                </a:lnTo>
                <a:lnTo>
                  <a:pt x="10999" y="7494"/>
                </a:lnTo>
                <a:lnTo>
                  <a:pt x="11096" y="7762"/>
                </a:lnTo>
                <a:lnTo>
                  <a:pt x="11145" y="8054"/>
                </a:lnTo>
                <a:lnTo>
                  <a:pt x="11193" y="8297"/>
                </a:lnTo>
                <a:lnTo>
                  <a:pt x="11193" y="8565"/>
                </a:lnTo>
                <a:lnTo>
                  <a:pt x="11169" y="8833"/>
                </a:lnTo>
                <a:lnTo>
                  <a:pt x="11120" y="9076"/>
                </a:lnTo>
                <a:lnTo>
                  <a:pt x="11072" y="9319"/>
                </a:lnTo>
                <a:lnTo>
                  <a:pt x="10974" y="9538"/>
                </a:lnTo>
                <a:lnTo>
                  <a:pt x="10853" y="9757"/>
                </a:lnTo>
                <a:lnTo>
                  <a:pt x="10731" y="9976"/>
                </a:lnTo>
                <a:lnTo>
                  <a:pt x="10561" y="10171"/>
                </a:lnTo>
                <a:lnTo>
                  <a:pt x="10390" y="10341"/>
                </a:lnTo>
                <a:lnTo>
                  <a:pt x="10220" y="10512"/>
                </a:lnTo>
                <a:lnTo>
                  <a:pt x="10001" y="10658"/>
                </a:lnTo>
                <a:lnTo>
                  <a:pt x="9782" y="10779"/>
                </a:lnTo>
                <a:lnTo>
                  <a:pt x="9563" y="10877"/>
                </a:lnTo>
                <a:lnTo>
                  <a:pt x="9320" y="10974"/>
                </a:lnTo>
                <a:lnTo>
                  <a:pt x="9052" y="11023"/>
                </a:lnTo>
                <a:lnTo>
                  <a:pt x="8833" y="11047"/>
                </a:lnTo>
                <a:lnTo>
                  <a:pt x="8590" y="11071"/>
                </a:lnTo>
                <a:lnTo>
                  <a:pt x="8371" y="11047"/>
                </a:lnTo>
                <a:lnTo>
                  <a:pt x="8127" y="10998"/>
                </a:lnTo>
                <a:lnTo>
                  <a:pt x="7908" y="10950"/>
                </a:lnTo>
                <a:lnTo>
                  <a:pt x="7714" y="10877"/>
                </a:lnTo>
                <a:lnTo>
                  <a:pt x="7495" y="10779"/>
                </a:lnTo>
                <a:lnTo>
                  <a:pt x="7300" y="10658"/>
                </a:lnTo>
                <a:lnTo>
                  <a:pt x="7130" y="10536"/>
                </a:lnTo>
                <a:lnTo>
                  <a:pt x="6960" y="10390"/>
                </a:lnTo>
                <a:lnTo>
                  <a:pt x="6814" y="10220"/>
                </a:lnTo>
                <a:lnTo>
                  <a:pt x="6668" y="10049"/>
                </a:lnTo>
                <a:lnTo>
                  <a:pt x="6546" y="9855"/>
                </a:lnTo>
                <a:lnTo>
                  <a:pt x="6449" y="9660"/>
                </a:lnTo>
                <a:lnTo>
                  <a:pt x="6351" y="9441"/>
                </a:lnTo>
                <a:lnTo>
                  <a:pt x="6303" y="9222"/>
                </a:lnTo>
                <a:lnTo>
                  <a:pt x="6254" y="8979"/>
                </a:lnTo>
                <a:lnTo>
                  <a:pt x="6230" y="8735"/>
                </a:lnTo>
                <a:lnTo>
                  <a:pt x="6254" y="8468"/>
                </a:lnTo>
                <a:lnTo>
                  <a:pt x="6254" y="8224"/>
                </a:lnTo>
                <a:lnTo>
                  <a:pt x="6303" y="7981"/>
                </a:lnTo>
                <a:lnTo>
                  <a:pt x="6376" y="7738"/>
                </a:lnTo>
                <a:lnTo>
                  <a:pt x="6449" y="7519"/>
                </a:lnTo>
                <a:lnTo>
                  <a:pt x="6546" y="7300"/>
                </a:lnTo>
                <a:lnTo>
                  <a:pt x="6668" y="7057"/>
                </a:lnTo>
                <a:lnTo>
                  <a:pt x="6814" y="6838"/>
                </a:lnTo>
                <a:lnTo>
                  <a:pt x="6984" y="6667"/>
                </a:lnTo>
                <a:lnTo>
                  <a:pt x="7154" y="6521"/>
                </a:lnTo>
                <a:lnTo>
                  <a:pt x="7373" y="6400"/>
                </a:lnTo>
                <a:lnTo>
                  <a:pt x="7592" y="6302"/>
                </a:lnTo>
                <a:lnTo>
                  <a:pt x="7811" y="6205"/>
                </a:lnTo>
                <a:lnTo>
                  <a:pt x="8079" y="6156"/>
                </a:lnTo>
                <a:lnTo>
                  <a:pt x="8127" y="6132"/>
                </a:lnTo>
                <a:lnTo>
                  <a:pt x="8176" y="6108"/>
                </a:lnTo>
                <a:lnTo>
                  <a:pt x="8225" y="6059"/>
                </a:lnTo>
                <a:lnTo>
                  <a:pt x="8249" y="6010"/>
                </a:lnTo>
                <a:lnTo>
                  <a:pt x="8444" y="5986"/>
                </a:lnTo>
                <a:close/>
                <a:moveTo>
                  <a:pt x="6643" y="10877"/>
                </a:moveTo>
                <a:lnTo>
                  <a:pt x="6814" y="11023"/>
                </a:lnTo>
                <a:lnTo>
                  <a:pt x="7008" y="11144"/>
                </a:lnTo>
                <a:lnTo>
                  <a:pt x="6765" y="11315"/>
                </a:lnTo>
                <a:lnTo>
                  <a:pt x="6522" y="11461"/>
                </a:lnTo>
                <a:lnTo>
                  <a:pt x="6497" y="11485"/>
                </a:lnTo>
                <a:lnTo>
                  <a:pt x="6303" y="11290"/>
                </a:lnTo>
                <a:lnTo>
                  <a:pt x="6108" y="11120"/>
                </a:lnTo>
                <a:lnTo>
                  <a:pt x="6327" y="10998"/>
                </a:lnTo>
                <a:lnTo>
                  <a:pt x="6643" y="10877"/>
                </a:lnTo>
                <a:close/>
                <a:moveTo>
                  <a:pt x="11047" y="10414"/>
                </a:moveTo>
                <a:lnTo>
                  <a:pt x="11169" y="10560"/>
                </a:lnTo>
                <a:lnTo>
                  <a:pt x="11388" y="10755"/>
                </a:lnTo>
                <a:lnTo>
                  <a:pt x="11607" y="10974"/>
                </a:lnTo>
                <a:lnTo>
                  <a:pt x="11656" y="11071"/>
                </a:lnTo>
                <a:lnTo>
                  <a:pt x="11461" y="11315"/>
                </a:lnTo>
                <a:lnTo>
                  <a:pt x="11242" y="11534"/>
                </a:lnTo>
                <a:lnTo>
                  <a:pt x="10999" y="11728"/>
                </a:lnTo>
                <a:lnTo>
                  <a:pt x="10731" y="11899"/>
                </a:lnTo>
                <a:lnTo>
                  <a:pt x="10707" y="11801"/>
                </a:lnTo>
                <a:lnTo>
                  <a:pt x="10682" y="11680"/>
                </a:lnTo>
                <a:lnTo>
                  <a:pt x="10585" y="11485"/>
                </a:lnTo>
                <a:lnTo>
                  <a:pt x="10463" y="11315"/>
                </a:lnTo>
                <a:lnTo>
                  <a:pt x="10317" y="11144"/>
                </a:lnTo>
                <a:lnTo>
                  <a:pt x="10634" y="10901"/>
                </a:lnTo>
                <a:lnTo>
                  <a:pt x="10707" y="11217"/>
                </a:lnTo>
                <a:lnTo>
                  <a:pt x="10731" y="11485"/>
                </a:lnTo>
                <a:lnTo>
                  <a:pt x="10780" y="11607"/>
                </a:lnTo>
                <a:lnTo>
                  <a:pt x="10828" y="11704"/>
                </a:lnTo>
                <a:lnTo>
                  <a:pt x="10853" y="11753"/>
                </a:lnTo>
                <a:lnTo>
                  <a:pt x="10926" y="11753"/>
                </a:lnTo>
                <a:lnTo>
                  <a:pt x="10950" y="11704"/>
                </a:lnTo>
                <a:lnTo>
                  <a:pt x="10999" y="11607"/>
                </a:lnTo>
                <a:lnTo>
                  <a:pt x="10974" y="11485"/>
                </a:lnTo>
                <a:lnTo>
                  <a:pt x="10926" y="11242"/>
                </a:lnTo>
                <a:lnTo>
                  <a:pt x="10828" y="11023"/>
                </a:lnTo>
                <a:lnTo>
                  <a:pt x="10731" y="10828"/>
                </a:lnTo>
                <a:lnTo>
                  <a:pt x="10901" y="10633"/>
                </a:lnTo>
                <a:lnTo>
                  <a:pt x="11047" y="10414"/>
                </a:lnTo>
                <a:close/>
                <a:moveTo>
                  <a:pt x="7252" y="11290"/>
                </a:moveTo>
                <a:lnTo>
                  <a:pt x="7446" y="11363"/>
                </a:lnTo>
                <a:lnTo>
                  <a:pt x="7641" y="11461"/>
                </a:lnTo>
                <a:lnTo>
                  <a:pt x="7568" y="11534"/>
                </a:lnTo>
                <a:lnTo>
                  <a:pt x="7422" y="11753"/>
                </a:lnTo>
                <a:lnTo>
                  <a:pt x="7276" y="11947"/>
                </a:lnTo>
                <a:lnTo>
                  <a:pt x="7033" y="11826"/>
                </a:lnTo>
                <a:lnTo>
                  <a:pt x="6789" y="11680"/>
                </a:lnTo>
                <a:lnTo>
                  <a:pt x="6911" y="11607"/>
                </a:lnTo>
                <a:lnTo>
                  <a:pt x="7033" y="11509"/>
                </a:lnTo>
                <a:lnTo>
                  <a:pt x="7252" y="11290"/>
                </a:lnTo>
                <a:close/>
                <a:moveTo>
                  <a:pt x="7908" y="11534"/>
                </a:moveTo>
                <a:lnTo>
                  <a:pt x="8200" y="11582"/>
                </a:lnTo>
                <a:lnTo>
                  <a:pt x="8127" y="11923"/>
                </a:lnTo>
                <a:lnTo>
                  <a:pt x="8127" y="12093"/>
                </a:lnTo>
                <a:lnTo>
                  <a:pt x="8127" y="12264"/>
                </a:lnTo>
                <a:lnTo>
                  <a:pt x="7884" y="12191"/>
                </a:lnTo>
                <a:lnTo>
                  <a:pt x="7641" y="12118"/>
                </a:lnTo>
                <a:lnTo>
                  <a:pt x="7738" y="11947"/>
                </a:lnTo>
                <a:lnTo>
                  <a:pt x="7811" y="11753"/>
                </a:lnTo>
                <a:lnTo>
                  <a:pt x="7908" y="11534"/>
                </a:lnTo>
                <a:close/>
                <a:moveTo>
                  <a:pt x="10123" y="11266"/>
                </a:moveTo>
                <a:lnTo>
                  <a:pt x="10244" y="11631"/>
                </a:lnTo>
                <a:lnTo>
                  <a:pt x="10317" y="11850"/>
                </a:lnTo>
                <a:lnTo>
                  <a:pt x="10342" y="11972"/>
                </a:lnTo>
                <a:lnTo>
                  <a:pt x="10390" y="12069"/>
                </a:lnTo>
                <a:lnTo>
                  <a:pt x="10147" y="12191"/>
                </a:lnTo>
                <a:lnTo>
                  <a:pt x="9879" y="12264"/>
                </a:lnTo>
                <a:lnTo>
                  <a:pt x="9904" y="12093"/>
                </a:lnTo>
                <a:lnTo>
                  <a:pt x="9928" y="11923"/>
                </a:lnTo>
                <a:lnTo>
                  <a:pt x="9928" y="11655"/>
                </a:lnTo>
                <a:lnTo>
                  <a:pt x="9904" y="11388"/>
                </a:lnTo>
                <a:lnTo>
                  <a:pt x="10123" y="11266"/>
                </a:lnTo>
                <a:close/>
                <a:moveTo>
                  <a:pt x="8833" y="11631"/>
                </a:moveTo>
                <a:lnTo>
                  <a:pt x="8760" y="11850"/>
                </a:lnTo>
                <a:lnTo>
                  <a:pt x="8736" y="12045"/>
                </a:lnTo>
                <a:lnTo>
                  <a:pt x="8687" y="12337"/>
                </a:lnTo>
                <a:lnTo>
                  <a:pt x="8517" y="12337"/>
                </a:lnTo>
                <a:lnTo>
                  <a:pt x="8541" y="11972"/>
                </a:lnTo>
                <a:lnTo>
                  <a:pt x="8541" y="11801"/>
                </a:lnTo>
                <a:lnTo>
                  <a:pt x="8541" y="11631"/>
                </a:lnTo>
                <a:close/>
                <a:moveTo>
                  <a:pt x="9660" y="11485"/>
                </a:moveTo>
                <a:lnTo>
                  <a:pt x="9612" y="11801"/>
                </a:lnTo>
                <a:lnTo>
                  <a:pt x="9563" y="12069"/>
                </a:lnTo>
                <a:lnTo>
                  <a:pt x="9539" y="12191"/>
                </a:lnTo>
                <a:lnTo>
                  <a:pt x="9563" y="12312"/>
                </a:lnTo>
                <a:lnTo>
                  <a:pt x="9174" y="12361"/>
                </a:lnTo>
                <a:lnTo>
                  <a:pt x="9149" y="12361"/>
                </a:lnTo>
                <a:lnTo>
                  <a:pt x="9149" y="12166"/>
                </a:lnTo>
                <a:lnTo>
                  <a:pt x="9174" y="11874"/>
                </a:lnTo>
                <a:lnTo>
                  <a:pt x="9174" y="11582"/>
                </a:lnTo>
                <a:lnTo>
                  <a:pt x="9222" y="11582"/>
                </a:lnTo>
                <a:lnTo>
                  <a:pt x="9441" y="11534"/>
                </a:lnTo>
                <a:lnTo>
                  <a:pt x="9660" y="11485"/>
                </a:lnTo>
                <a:close/>
                <a:moveTo>
                  <a:pt x="8517" y="4258"/>
                </a:moveTo>
                <a:lnTo>
                  <a:pt x="8225" y="4307"/>
                </a:lnTo>
                <a:lnTo>
                  <a:pt x="7957" y="4404"/>
                </a:lnTo>
                <a:lnTo>
                  <a:pt x="7690" y="4429"/>
                </a:lnTo>
                <a:lnTo>
                  <a:pt x="7422" y="4502"/>
                </a:lnTo>
                <a:lnTo>
                  <a:pt x="7154" y="4623"/>
                </a:lnTo>
                <a:lnTo>
                  <a:pt x="6911" y="4745"/>
                </a:lnTo>
                <a:lnTo>
                  <a:pt x="6668" y="4915"/>
                </a:lnTo>
                <a:lnTo>
                  <a:pt x="6424" y="5110"/>
                </a:lnTo>
                <a:lnTo>
                  <a:pt x="6205" y="5329"/>
                </a:lnTo>
                <a:lnTo>
                  <a:pt x="6011" y="5548"/>
                </a:lnTo>
                <a:lnTo>
                  <a:pt x="5792" y="5791"/>
                </a:lnTo>
                <a:lnTo>
                  <a:pt x="5621" y="6035"/>
                </a:lnTo>
                <a:lnTo>
                  <a:pt x="5281" y="6546"/>
                </a:lnTo>
                <a:lnTo>
                  <a:pt x="5013" y="7057"/>
                </a:lnTo>
                <a:lnTo>
                  <a:pt x="4818" y="7543"/>
                </a:lnTo>
                <a:lnTo>
                  <a:pt x="4697" y="7932"/>
                </a:lnTo>
                <a:lnTo>
                  <a:pt x="4648" y="8297"/>
                </a:lnTo>
                <a:lnTo>
                  <a:pt x="4624" y="8662"/>
                </a:lnTo>
                <a:lnTo>
                  <a:pt x="4624" y="9027"/>
                </a:lnTo>
                <a:lnTo>
                  <a:pt x="4672" y="9392"/>
                </a:lnTo>
                <a:lnTo>
                  <a:pt x="4745" y="9757"/>
                </a:lnTo>
                <a:lnTo>
                  <a:pt x="4867" y="10098"/>
                </a:lnTo>
                <a:lnTo>
                  <a:pt x="5013" y="10414"/>
                </a:lnTo>
                <a:lnTo>
                  <a:pt x="5183" y="10731"/>
                </a:lnTo>
                <a:lnTo>
                  <a:pt x="5402" y="11047"/>
                </a:lnTo>
                <a:lnTo>
                  <a:pt x="5621" y="11315"/>
                </a:lnTo>
                <a:lnTo>
                  <a:pt x="5889" y="11582"/>
                </a:lnTo>
                <a:lnTo>
                  <a:pt x="6157" y="11826"/>
                </a:lnTo>
                <a:lnTo>
                  <a:pt x="6449" y="12069"/>
                </a:lnTo>
                <a:lnTo>
                  <a:pt x="6765" y="12264"/>
                </a:lnTo>
                <a:lnTo>
                  <a:pt x="7106" y="12434"/>
                </a:lnTo>
                <a:lnTo>
                  <a:pt x="7446" y="12580"/>
                </a:lnTo>
                <a:lnTo>
                  <a:pt x="7787" y="12677"/>
                </a:lnTo>
                <a:lnTo>
                  <a:pt x="8127" y="12775"/>
                </a:lnTo>
                <a:lnTo>
                  <a:pt x="8492" y="12823"/>
                </a:lnTo>
                <a:lnTo>
                  <a:pt x="8833" y="12848"/>
                </a:lnTo>
                <a:lnTo>
                  <a:pt x="9174" y="12872"/>
                </a:lnTo>
                <a:lnTo>
                  <a:pt x="9539" y="12823"/>
                </a:lnTo>
                <a:lnTo>
                  <a:pt x="9879" y="12775"/>
                </a:lnTo>
                <a:lnTo>
                  <a:pt x="10196" y="12702"/>
                </a:lnTo>
                <a:lnTo>
                  <a:pt x="10536" y="12580"/>
                </a:lnTo>
                <a:lnTo>
                  <a:pt x="10828" y="12434"/>
                </a:lnTo>
                <a:lnTo>
                  <a:pt x="11145" y="12264"/>
                </a:lnTo>
                <a:lnTo>
                  <a:pt x="11412" y="12045"/>
                </a:lnTo>
                <a:lnTo>
                  <a:pt x="11680" y="11826"/>
                </a:lnTo>
                <a:lnTo>
                  <a:pt x="11923" y="11558"/>
                </a:lnTo>
                <a:lnTo>
                  <a:pt x="12167" y="11266"/>
                </a:lnTo>
                <a:lnTo>
                  <a:pt x="12337" y="10974"/>
                </a:lnTo>
                <a:lnTo>
                  <a:pt x="12507" y="10658"/>
                </a:lnTo>
                <a:lnTo>
                  <a:pt x="12653" y="10317"/>
                </a:lnTo>
                <a:lnTo>
                  <a:pt x="12775" y="9976"/>
                </a:lnTo>
                <a:lnTo>
                  <a:pt x="12872" y="9611"/>
                </a:lnTo>
                <a:lnTo>
                  <a:pt x="12921" y="9246"/>
                </a:lnTo>
                <a:lnTo>
                  <a:pt x="12970" y="8881"/>
                </a:lnTo>
                <a:lnTo>
                  <a:pt x="12994" y="8516"/>
                </a:lnTo>
                <a:lnTo>
                  <a:pt x="12970" y="8151"/>
                </a:lnTo>
                <a:lnTo>
                  <a:pt x="12945" y="7786"/>
                </a:lnTo>
                <a:lnTo>
                  <a:pt x="12872" y="7446"/>
                </a:lnTo>
                <a:lnTo>
                  <a:pt x="12751" y="7105"/>
                </a:lnTo>
                <a:lnTo>
                  <a:pt x="12629" y="6765"/>
                </a:lnTo>
                <a:lnTo>
                  <a:pt x="12459" y="6448"/>
                </a:lnTo>
                <a:lnTo>
                  <a:pt x="12264" y="6156"/>
                </a:lnTo>
                <a:lnTo>
                  <a:pt x="12045" y="5864"/>
                </a:lnTo>
                <a:lnTo>
                  <a:pt x="11656" y="5499"/>
                </a:lnTo>
                <a:lnTo>
                  <a:pt x="11193" y="5134"/>
                </a:lnTo>
                <a:lnTo>
                  <a:pt x="10950" y="4964"/>
                </a:lnTo>
                <a:lnTo>
                  <a:pt x="10707" y="4818"/>
                </a:lnTo>
                <a:lnTo>
                  <a:pt x="10439" y="4672"/>
                </a:lnTo>
                <a:lnTo>
                  <a:pt x="10171" y="4550"/>
                </a:lnTo>
                <a:lnTo>
                  <a:pt x="9904" y="4453"/>
                </a:lnTo>
                <a:lnTo>
                  <a:pt x="9636" y="4356"/>
                </a:lnTo>
                <a:lnTo>
                  <a:pt x="9344" y="4307"/>
                </a:lnTo>
                <a:lnTo>
                  <a:pt x="9076" y="4258"/>
                </a:lnTo>
                <a:close/>
                <a:moveTo>
                  <a:pt x="7519" y="487"/>
                </a:moveTo>
                <a:lnTo>
                  <a:pt x="7787" y="511"/>
                </a:lnTo>
                <a:lnTo>
                  <a:pt x="8590" y="511"/>
                </a:lnTo>
                <a:lnTo>
                  <a:pt x="9271" y="560"/>
                </a:lnTo>
                <a:lnTo>
                  <a:pt x="9612" y="584"/>
                </a:lnTo>
                <a:lnTo>
                  <a:pt x="9952" y="584"/>
                </a:lnTo>
                <a:lnTo>
                  <a:pt x="9928" y="779"/>
                </a:lnTo>
                <a:lnTo>
                  <a:pt x="9952" y="949"/>
                </a:lnTo>
                <a:lnTo>
                  <a:pt x="9636" y="852"/>
                </a:lnTo>
                <a:lnTo>
                  <a:pt x="9466" y="827"/>
                </a:lnTo>
                <a:lnTo>
                  <a:pt x="9295" y="803"/>
                </a:lnTo>
                <a:lnTo>
                  <a:pt x="9149" y="803"/>
                </a:lnTo>
                <a:lnTo>
                  <a:pt x="9003" y="852"/>
                </a:lnTo>
                <a:lnTo>
                  <a:pt x="8857" y="900"/>
                </a:lnTo>
                <a:lnTo>
                  <a:pt x="8736" y="998"/>
                </a:lnTo>
                <a:lnTo>
                  <a:pt x="8711" y="1046"/>
                </a:lnTo>
                <a:lnTo>
                  <a:pt x="8711" y="1095"/>
                </a:lnTo>
                <a:lnTo>
                  <a:pt x="8760" y="1119"/>
                </a:lnTo>
                <a:lnTo>
                  <a:pt x="8784" y="1144"/>
                </a:lnTo>
                <a:lnTo>
                  <a:pt x="9125" y="1144"/>
                </a:lnTo>
                <a:lnTo>
                  <a:pt x="9417" y="1168"/>
                </a:lnTo>
                <a:lnTo>
                  <a:pt x="9709" y="1241"/>
                </a:lnTo>
                <a:lnTo>
                  <a:pt x="10001" y="1363"/>
                </a:lnTo>
                <a:lnTo>
                  <a:pt x="10025" y="1533"/>
                </a:lnTo>
                <a:lnTo>
                  <a:pt x="10025" y="1533"/>
                </a:lnTo>
                <a:lnTo>
                  <a:pt x="9782" y="1509"/>
                </a:lnTo>
                <a:lnTo>
                  <a:pt x="9076" y="1484"/>
                </a:lnTo>
                <a:lnTo>
                  <a:pt x="8833" y="1436"/>
                </a:lnTo>
                <a:lnTo>
                  <a:pt x="8711" y="1460"/>
                </a:lnTo>
                <a:lnTo>
                  <a:pt x="8590" y="1509"/>
                </a:lnTo>
                <a:lnTo>
                  <a:pt x="8541" y="1557"/>
                </a:lnTo>
                <a:lnTo>
                  <a:pt x="8541" y="1606"/>
                </a:lnTo>
                <a:lnTo>
                  <a:pt x="8614" y="1703"/>
                </a:lnTo>
                <a:lnTo>
                  <a:pt x="8687" y="1801"/>
                </a:lnTo>
                <a:lnTo>
                  <a:pt x="8809" y="1849"/>
                </a:lnTo>
                <a:lnTo>
                  <a:pt x="8930" y="1898"/>
                </a:lnTo>
                <a:lnTo>
                  <a:pt x="9174" y="1922"/>
                </a:lnTo>
                <a:lnTo>
                  <a:pt x="9417" y="1947"/>
                </a:lnTo>
                <a:lnTo>
                  <a:pt x="9733" y="1995"/>
                </a:lnTo>
                <a:lnTo>
                  <a:pt x="10098" y="2044"/>
                </a:lnTo>
                <a:lnTo>
                  <a:pt x="10147" y="2409"/>
                </a:lnTo>
                <a:lnTo>
                  <a:pt x="9952" y="2360"/>
                </a:lnTo>
                <a:lnTo>
                  <a:pt x="9782" y="2312"/>
                </a:lnTo>
                <a:lnTo>
                  <a:pt x="9417" y="2263"/>
                </a:lnTo>
                <a:lnTo>
                  <a:pt x="9149" y="2214"/>
                </a:lnTo>
                <a:lnTo>
                  <a:pt x="8882" y="2214"/>
                </a:lnTo>
                <a:lnTo>
                  <a:pt x="8833" y="2239"/>
                </a:lnTo>
                <a:lnTo>
                  <a:pt x="8809" y="2263"/>
                </a:lnTo>
                <a:lnTo>
                  <a:pt x="8809" y="2312"/>
                </a:lnTo>
                <a:lnTo>
                  <a:pt x="8809" y="2336"/>
                </a:lnTo>
                <a:lnTo>
                  <a:pt x="8882" y="2458"/>
                </a:lnTo>
                <a:lnTo>
                  <a:pt x="8979" y="2555"/>
                </a:lnTo>
                <a:lnTo>
                  <a:pt x="9101" y="2628"/>
                </a:lnTo>
                <a:lnTo>
                  <a:pt x="9247" y="2652"/>
                </a:lnTo>
                <a:lnTo>
                  <a:pt x="9636" y="2750"/>
                </a:lnTo>
                <a:lnTo>
                  <a:pt x="10025" y="2798"/>
                </a:lnTo>
                <a:lnTo>
                  <a:pt x="10171" y="2798"/>
                </a:lnTo>
                <a:lnTo>
                  <a:pt x="10220" y="2750"/>
                </a:lnTo>
                <a:lnTo>
                  <a:pt x="10244" y="2725"/>
                </a:lnTo>
                <a:lnTo>
                  <a:pt x="10317" y="2871"/>
                </a:lnTo>
                <a:lnTo>
                  <a:pt x="10366" y="2944"/>
                </a:lnTo>
                <a:lnTo>
                  <a:pt x="10439" y="2993"/>
                </a:lnTo>
                <a:lnTo>
                  <a:pt x="10585" y="2993"/>
                </a:lnTo>
                <a:lnTo>
                  <a:pt x="10877" y="3066"/>
                </a:lnTo>
                <a:lnTo>
                  <a:pt x="11145" y="3188"/>
                </a:lnTo>
                <a:lnTo>
                  <a:pt x="11388" y="3334"/>
                </a:lnTo>
                <a:lnTo>
                  <a:pt x="11631" y="3504"/>
                </a:lnTo>
                <a:lnTo>
                  <a:pt x="11704" y="3528"/>
                </a:lnTo>
                <a:lnTo>
                  <a:pt x="11753" y="3553"/>
                </a:lnTo>
                <a:lnTo>
                  <a:pt x="11875" y="3553"/>
                </a:lnTo>
                <a:lnTo>
                  <a:pt x="11972" y="3480"/>
                </a:lnTo>
                <a:lnTo>
                  <a:pt x="12021" y="3382"/>
                </a:lnTo>
                <a:lnTo>
                  <a:pt x="12167" y="3309"/>
                </a:lnTo>
                <a:lnTo>
                  <a:pt x="12288" y="3212"/>
                </a:lnTo>
                <a:lnTo>
                  <a:pt x="12532" y="3017"/>
                </a:lnTo>
                <a:lnTo>
                  <a:pt x="13043" y="2652"/>
                </a:lnTo>
                <a:lnTo>
                  <a:pt x="13335" y="2458"/>
                </a:lnTo>
                <a:lnTo>
                  <a:pt x="13602" y="2336"/>
                </a:lnTo>
                <a:lnTo>
                  <a:pt x="13675" y="2287"/>
                </a:lnTo>
                <a:lnTo>
                  <a:pt x="13724" y="2239"/>
                </a:lnTo>
                <a:lnTo>
                  <a:pt x="13846" y="2312"/>
                </a:lnTo>
                <a:lnTo>
                  <a:pt x="14162" y="2555"/>
                </a:lnTo>
                <a:lnTo>
                  <a:pt x="14454" y="2823"/>
                </a:lnTo>
                <a:lnTo>
                  <a:pt x="14722" y="3090"/>
                </a:lnTo>
                <a:lnTo>
                  <a:pt x="14989" y="3358"/>
                </a:lnTo>
                <a:lnTo>
                  <a:pt x="15087" y="3504"/>
                </a:lnTo>
                <a:lnTo>
                  <a:pt x="15208" y="3626"/>
                </a:lnTo>
                <a:lnTo>
                  <a:pt x="14989" y="3869"/>
                </a:lnTo>
                <a:lnTo>
                  <a:pt x="14892" y="3747"/>
                </a:lnTo>
                <a:lnTo>
                  <a:pt x="14746" y="3626"/>
                </a:lnTo>
                <a:lnTo>
                  <a:pt x="14478" y="3431"/>
                </a:lnTo>
                <a:lnTo>
                  <a:pt x="14381" y="3334"/>
                </a:lnTo>
                <a:lnTo>
                  <a:pt x="14235" y="3261"/>
                </a:lnTo>
                <a:lnTo>
                  <a:pt x="14113" y="3212"/>
                </a:lnTo>
                <a:lnTo>
                  <a:pt x="13919" y="3212"/>
                </a:lnTo>
                <a:lnTo>
                  <a:pt x="13894" y="3261"/>
                </a:lnTo>
                <a:lnTo>
                  <a:pt x="13870" y="3309"/>
                </a:lnTo>
                <a:lnTo>
                  <a:pt x="13894" y="3358"/>
                </a:lnTo>
                <a:lnTo>
                  <a:pt x="13967" y="3455"/>
                </a:lnTo>
                <a:lnTo>
                  <a:pt x="14040" y="3553"/>
                </a:lnTo>
                <a:lnTo>
                  <a:pt x="14259" y="3723"/>
                </a:lnTo>
                <a:lnTo>
                  <a:pt x="14503" y="3966"/>
                </a:lnTo>
                <a:lnTo>
                  <a:pt x="14624" y="4064"/>
                </a:lnTo>
                <a:lnTo>
                  <a:pt x="14770" y="4161"/>
                </a:lnTo>
                <a:lnTo>
                  <a:pt x="14600" y="4429"/>
                </a:lnTo>
                <a:lnTo>
                  <a:pt x="14454" y="4283"/>
                </a:lnTo>
                <a:lnTo>
                  <a:pt x="14332" y="4137"/>
                </a:lnTo>
                <a:lnTo>
                  <a:pt x="14235" y="4015"/>
                </a:lnTo>
                <a:lnTo>
                  <a:pt x="14138" y="3893"/>
                </a:lnTo>
                <a:lnTo>
                  <a:pt x="14016" y="3820"/>
                </a:lnTo>
                <a:lnTo>
                  <a:pt x="13894" y="3747"/>
                </a:lnTo>
                <a:lnTo>
                  <a:pt x="13846" y="3747"/>
                </a:lnTo>
                <a:lnTo>
                  <a:pt x="13821" y="3772"/>
                </a:lnTo>
                <a:lnTo>
                  <a:pt x="13797" y="3820"/>
                </a:lnTo>
                <a:lnTo>
                  <a:pt x="13797" y="3845"/>
                </a:lnTo>
                <a:lnTo>
                  <a:pt x="13821" y="3991"/>
                </a:lnTo>
                <a:lnTo>
                  <a:pt x="13894" y="4137"/>
                </a:lnTo>
                <a:lnTo>
                  <a:pt x="14040" y="4429"/>
                </a:lnTo>
                <a:lnTo>
                  <a:pt x="14186" y="4623"/>
                </a:lnTo>
                <a:lnTo>
                  <a:pt x="14332" y="4794"/>
                </a:lnTo>
                <a:lnTo>
                  <a:pt x="14235" y="4964"/>
                </a:lnTo>
                <a:lnTo>
                  <a:pt x="14089" y="5159"/>
                </a:lnTo>
                <a:lnTo>
                  <a:pt x="13967" y="4964"/>
                </a:lnTo>
                <a:lnTo>
                  <a:pt x="13821" y="4769"/>
                </a:lnTo>
                <a:lnTo>
                  <a:pt x="13675" y="4599"/>
                </a:lnTo>
                <a:lnTo>
                  <a:pt x="13554" y="4380"/>
                </a:lnTo>
                <a:lnTo>
                  <a:pt x="13505" y="4331"/>
                </a:lnTo>
                <a:lnTo>
                  <a:pt x="13432" y="4307"/>
                </a:lnTo>
                <a:lnTo>
                  <a:pt x="13359" y="4307"/>
                </a:lnTo>
                <a:lnTo>
                  <a:pt x="13335" y="4356"/>
                </a:lnTo>
                <a:lnTo>
                  <a:pt x="13310" y="4380"/>
                </a:lnTo>
                <a:lnTo>
                  <a:pt x="13310" y="4526"/>
                </a:lnTo>
                <a:lnTo>
                  <a:pt x="13335" y="4648"/>
                </a:lnTo>
                <a:lnTo>
                  <a:pt x="13383" y="4769"/>
                </a:lnTo>
                <a:lnTo>
                  <a:pt x="13456" y="4891"/>
                </a:lnTo>
                <a:lnTo>
                  <a:pt x="13846" y="5548"/>
                </a:lnTo>
                <a:lnTo>
                  <a:pt x="13919" y="5597"/>
                </a:lnTo>
                <a:lnTo>
                  <a:pt x="13992" y="5621"/>
                </a:lnTo>
                <a:lnTo>
                  <a:pt x="14016" y="5645"/>
                </a:lnTo>
                <a:lnTo>
                  <a:pt x="14065" y="5670"/>
                </a:lnTo>
                <a:lnTo>
                  <a:pt x="14186" y="5986"/>
                </a:lnTo>
                <a:lnTo>
                  <a:pt x="14259" y="6302"/>
                </a:lnTo>
                <a:lnTo>
                  <a:pt x="14284" y="6497"/>
                </a:lnTo>
                <a:lnTo>
                  <a:pt x="14284" y="6692"/>
                </a:lnTo>
                <a:lnTo>
                  <a:pt x="14308" y="6886"/>
                </a:lnTo>
                <a:lnTo>
                  <a:pt x="14332" y="7081"/>
                </a:lnTo>
                <a:lnTo>
                  <a:pt x="14381" y="7154"/>
                </a:lnTo>
                <a:lnTo>
                  <a:pt x="14454" y="7203"/>
                </a:lnTo>
                <a:lnTo>
                  <a:pt x="14527" y="7227"/>
                </a:lnTo>
                <a:lnTo>
                  <a:pt x="14624" y="7227"/>
                </a:lnTo>
                <a:lnTo>
                  <a:pt x="14722" y="7276"/>
                </a:lnTo>
                <a:lnTo>
                  <a:pt x="14843" y="7300"/>
                </a:lnTo>
                <a:lnTo>
                  <a:pt x="15111" y="7348"/>
                </a:lnTo>
                <a:lnTo>
                  <a:pt x="15598" y="7373"/>
                </a:lnTo>
                <a:lnTo>
                  <a:pt x="15962" y="7446"/>
                </a:lnTo>
                <a:lnTo>
                  <a:pt x="16352" y="7519"/>
                </a:lnTo>
                <a:lnTo>
                  <a:pt x="16571" y="7592"/>
                </a:lnTo>
                <a:lnTo>
                  <a:pt x="16692" y="7640"/>
                </a:lnTo>
                <a:lnTo>
                  <a:pt x="16814" y="7640"/>
                </a:lnTo>
                <a:lnTo>
                  <a:pt x="16765" y="7957"/>
                </a:lnTo>
                <a:lnTo>
                  <a:pt x="16765" y="8249"/>
                </a:lnTo>
                <a:lnTo>
                  <a:pt x="16765" y="8857"/>
                </a:lnTo>
                <a:lnTo>
                  <a:pt x="16765" y="9344"/>
                </a:lnTo>
                <a:lnTo>
                  <a:pt x="16765" y="9587"/>
                </a:lnTo>
                <a:lnTo>
                  <a:pt x="16790" y="9855"/>
                </a:lnTo>
                <a:lnTo>
                  <a:pt x="16522" y="9855"/>
                </a:lnTo>
                <a:lnTo>
                  <a:pt x="16571" y="9757"/>
                </a:lnTo>
                <a:lnTo>
                  <a:pt x="16546" y="9636"/>
                </a:lnTo>
                <a:lnTo>
                  <a:pt x="16522" y="9417"/>
                </a:lnTo>
                <a:lnTo>
                  <a:pt x="16473" y="9125"/>
                </a:lnTo>
                <a:lnTo>
                  <a:pt x="16449" y="9003"/>
                </a:lnTo>
                <a:lnTo>
                  <a:pt x="16400" y="8857"/>
                </a:lnTo>
                <a:lnTo>
                  <a:pt x="16376" y="8833"/>
                </a:lnTo>
                <a:lnTo>
                  <a:pt x="16327" y="8808"/>
                </a:lnTo>
                <a:lnTo>
                  <a:pt x="16279" y="8833"/>
                </a:lnTo>
                <a:lnTo>
                  <a:pt x="16254" y="8857"/>
                </a:lnTo>
                <a:lnTo>
                  <a:pt x="16206" y="9003"/>
                </a:lnTo>
                <a:lnTo>
                  <a:pt x="16181" y="9125"/>
                </a:lnTo>
                <a:lnTo>
                  <a:pt x="16133" y="9417"/>
                </a:lnTo>
                <a:lnTo>
                  <a:pt x="16133" y="9660"/>
                </a:lnTo>
                <a:lnTo>
                  <a:pt x="16157" y="9782"/>
                </a:lnTo>
                <a:lnTo>
                  <a:pt x="16206" y="9903"/>
                </a:lnTo>
                <a:lnTo>
                  <a:pt x="15768" y="9928"/>
                </a:lnTo>
                <a:lnTo>
                  <a:pt x="15671" y="9928"/>
                </a:lnTo>
                <a:lnTo>
                  <a:pt x="15719" y="9806"/>
                </a:lnTo>
                <a:lnTo>
                  <a:pt x="15768" y="9538"/>
                </a:lnTo>
                <a:lnTo>
                  <a:pt x="15841" y="9246"/>
                </a:lnTo>
                <a:lnTo>
                  <a:pt x="15865" y="8954"/>
                </a:lnTo>
                <a:lnTo>
                  <a:pt x="15841" y="8906"/>
                </a:lnTo>
                <a:lnTo>
                  <a:pt x="15817" y="8881"/>
                </a:lnTo>
                <a:lnTo>
                  <a:pt x="15744" y="8808"/>
                </a:lnTo>
                <a:lnTo>
                  <a:pt x="15671" y="8808"/>
                </a:lnTo>
                <a:lnTo>
                  <a:pt x="15622" y="8857"/>
                </a:lnTo>
                <a:lnTo>
                  <a:pt x="15573" y="8930"/>
                </a:lnTo>
                <a:lnTo>
                  <a:pt x="15427" y="9441"/>
                </a:lnTo>
                <a:lnTo>
                  <a:pt x="15330" y="9709"/>
                </a:lnTo>
                <a:lnTo>
                  <a:pt x="15330" y="9830"/>
                </a:lnTo>
                <a:lnTo>
                  <a:pt x="15330" y="9903"/>
                </a:lnTo>
                <a:lnTo>
                  <a:pt x="15354" y="9928"/>
                </a:lnTo>
                <a:lnTo>
                  <a:pt x="15135" y="9952"/>
                </a:lnTo>
                <a:lnTo>
                  <a:pt x="14916" y="9976"/>
                </a:lnTo>
                <a:lnTo>
                  <a:pt x="14965" y="9636"/>
                </a:lnTo>
                <a:lnTo>
                  <a:pt x="14989" y="9344"/>
                </a:lnTo>
                <a:lnTo>
                  <a:pt x="14989" y="9173"/>
                </a:lnTo>
                <a:lnTo>
                  <a:pt x="14941" y="9027"/>
                </a:lnTo>
                <a:lnTo>
                  <a:pt x="14916" y="8979"/>
                </a:lnTo>
                <a:lnTo>
                  <a:pt x="14868" y="8954"/>
                </a:lnTo>
                <a:lnTo>
                  <a:pt x="14819" y="8954"/>
                </a:lnTo>
                <a:lnTo>
                  <a:pt x="14770" y="8979"/>
                </a:lnTo>
                <a:lnTo>
                  <a:pt x="14697" y="9100"/>
                </a:lnTo>
                <a:lnTo>
                  <a:pt x="14649" y="9198"/>
                </a:lnTo>
                <a:lnTo>
                  <a:pt x="14600" y="9465"/>
                </a:lnTo>
                <a:lnTo>
                  <a:pt x="14405" y="10171"/>
                </a:lnTo>
                <a:lnTo>
                  <a:pt x="14405" y="10244"/>
                </a:lnTo>
                <a:lnTo>
                  <a:pt x="14430" y="10317"/>
                </a:lnTo>
                <a:lnTo>
                  <a:pt x="14284" y="10585"/>
                </a:lnTo>
                <a:lnTo>
                  <a:pt x="14162" y="10877"/>
                </a:lnTo>
                <a:lnTo>
                  <a:pt x="14065" y="11047"/>
                </a:lnTo>
                <a:lnTo>
                  <a:pt x="13943" y="11193"/>
                </a:lnTo>
                <a:lnTo>
                  <a:pt x="13724" y="11461"/>
                </a:lnTo>
                <a:lnTo>
                  <a:pt x="13675" y="11558"/>
                </a:lnTo>
                <a:lnTo>
                  <a:pt x="13675" y="11631"/>
                </a:lnTo>
                <a:lnTo>
                  <a:pt x="13675" y="11704"/>
                </a:lnTo>
                <a:lnTo>
                  <a:pt x="13724" y="11753"/>
                </a:lnTo>
                <a:lnTo>
                  <a:pt x="13773" y="11801"/>
                </a:lnTo>
                <a:lnTo>
                  <a:pt x="13846" y="11826"/>
                </a:lnTo>
                <a:lnTo>
                  <a:pt x="13919" y="11826"/>
                </a:lnTo>
                <a:lnTo>
                  <a:pt x="13992" y="11777"/>
                </a:lnTo>
                <a:lnTo>
                  <a:pt x="14113" y="11972"/>
                </a:lnTo>
                <a:lnTo>
                  <a:pt x="14259" y="12142"/>
                </a:lnTo>
                <a:lnTo>
                  <a:pt x="14551" y="12507"/>
                </a:lnTo>
                <a:lnTo>
                  <a:pt x="14868" y="12945"/>
                </a:lnTo>
                <a:lnTo>
                  <a:pt x="15135" y="13407"/>
                </a:lnTo>
                <a:lnTo>
                  <a:pt x="14941" y="13651"/>
                </a:lnTo>
                <a:lnTo>
                  <a:pt x="14722" y="13894"/>
                </a:lnTo>
                <a:lnTo>
                  <a:pt x="14284" y="14332"/>
                </a:lnTo>
                <a:lnTo>
                  <a:pt x="13943" y="14673"/>
                </a:lnTo>
                <a:lnTo>
                  <a:pt x="13773" y="14843"/>
                </a:lnTo>
                <a:lnTo>
                  <a:pt x="13627" y="15038"/>
                </a:lnTo>
                <a:lnTo>
                  <a:pt x="13383" y="14867"/>
                </a:lnTo>
                <a:lnTo>
                  <a:pt x="13578" y="14794"/>
                </a:lnTo>
                <a:lnTo>
                  <a:pt x="13748" y="14673"/>
                </a:lnTo>
                <a:lnTo>
                  <a:pt x="14040" y="14478"/>
                </a:lnTo>
                <a:lnTo>
                  <a:pt x="14113" y="14429"/>
                </a:lnTo>
                <a:lnTo>
                  <a:pt x="14138" y="14356"/>
                </a:lnTo>
                <a:lnTo>
                  <a:pt x="14138" y="14283"/>
                </a:lnTo>
                <a:lnTo>
                  <a:pt x="14113" y="14235"/>
                </a:lnTo>
                <a:lnTo>
                  <a:pt x="14065" y="14186"/>
                </a:lnTo>
                <a:lnTo>
                  <a:pt x="14016" y="14162"/>
                </a:lnTo>
                <a:lnTo>
                  <a:pt x="13943" y="14137"/>
                </a:lnTo>
                <a:lnTo>
                  <a:pt x="13870" y="14162"/>
                </a:lnTo>
                <a:lnTo>
                  <a:pt x="13602" y="14308"/>
                </a:lnTo>
                <a:lnTo>
                  <a:pt x="13335" y="14478"/>
                </a:lnTo>
                <a:lnTo>
                  <a:pt x="13043" y="14624"/>
                </a:lnTo>
                <a:lnTo>
                  <a:pt x="12897" y="14527"/>
                </a:lnTo>
                <a:lnTo>
                  <a:pt x="12945" y="14502"/>
                </a:lnTo>
                <a:lnTo>
                  <a:pt x="13213" y="14332"/>
                </a:lnTo>
                <a:lnTo>
                  <a:pt x="13310" y="14210"/>
                </a:lnTo>
                <a:lnTo>
                  <a:pt x="13383" y="14113"/>
                </a:lnTo>
                <a:lnTo>
                  <a:pt x="13408" y="14040"/>
                </a:lnTo>
                <a:lnTo>
                  <a:pt x="13408" y="13967"/>
                </a:lnTo>
                <a:lnTo>
                  <a:pt x="13383" y="13918"/>
                </a:lnTo>
                <a:lnTo>
                  <a:pt x="13359" y="13845"/>
                </a:lnTo>
                <a:lnTo>
                  <a:pt x="13310" y="13821"/>
                </a:lnTo>
                <a:lnTo>
                  <a:pt x="13237" y="13797"/>
                </a:lnTo>
                <a:lnTo>
                  <a:pt x="13189" y="13797"/>
                </a:lnTo>
                <a:lnTo>
                  <a:pt x="13116" y="13821"/>
                </a:lnTo>
                <a:lnTo>
                  <a:pt x="13018" y="13894"/>
                </a:lnTo>
                <a:lnTo>
                  <a:pt x="12921" y="13991"/>
                </a:lnTo>
                <a:lnTo>
                  <a:pt x="12799" y="14089"/>
                </a:lnTo>
                <a:lnTo>
                  <a:pt x="12702" y="14162"/>
                </a:lnTo>
                <a:lnTo>
                  <a:pt x="12556" y="14283"/>
                </a:lnTo>
                <a:lnTo>
                  <a:pt x="12264" y="14040"/>
                </a:lnTo>
                <a:lnTo>
                  <a:pt x="12532" y="13870"/>
                </a:lnTo>
                <a:lnTo>
                  <a:pt x="12653" y="13797"/>
                </a:lnTo>
                <a:lnTo>
                  <a:pt x="12799" y="13699"/>
                </a:lnTo>
                <a:lnTo>
                  <a:pt x="12848" y="13651"/>
                </a:lnTo>
                <a:lnTo>
                  <a:pt x="12897" y="13578"/>
                </a:lnTo>
                <a:lnTo>
                  <a:pt x="12921" y="13505"/>
                </a:lnTo>
                <a:lnTo>
                  <a:pt x="12897" y="13432"/>
                </a:lnTo>
                <a:lnTo>
                  <a:pt x="12872" y="13359"/>
                </a:lnTo>
                <a:lnTo>
                  <a:pt x="12824" y="13334"/>
                </a:lnTo>
                <a:lnTo>
                  <a:pt x="12702" y="13334"/>
                </a:lnTo>
                <a:lnTo>
                  <a:pt x="12556" y="13407"/>
                </a:lnTo>
                <a:lnTo>
                  <a:pt x="12459" y="13480"/>
                </a:lnTo>
                <a:lnTo>
                  <a:pt x="12167" y="13651"/>
                </a:lnTo>
                <a:lnTo>
                  <a:pt x="11899" y="13821"/>
                </a:lnTo>
                <a:lnTo>
                  <a:pt x="11777" y="13797"/>
                </a:lnTo>
                <a:lnTo>
                  <a:pt x="11680" y="13772"/>
                </a:lnTo>
                <a:lnTo>
                  <a:pt x="11607" y="13797"/>
                </a:lnTo>
                <a:lnTo>
                  <a:pt x="11558" y="13845"/>
                </a:lnTo>
                <a:lnTo>
                  <a:pt x="11510" y="13821"/>
                </a:lnTo>
                <a:lnTo>
                  <a:pt x="11437" y="13845"/>
                </a:lnTo>
                <a:lnTo>
                  <a:pt x="11388" y="13845"/>
                </a:lnTo>
                <a:lnTo>
                  <a:pt x="11266" y="13918"/>
                </a:lnTo>
                <a:lnTo>
                  <a:pt x="11120" y="14016"/>
                </a:lnTo>
                <a:lnTo>
                  <a:pt x="10974" y="14064"/>
                </a:lnTo>
                <a:lnTo>
                  <a:pt x="10682" y="14137"/>
                </a:lnTo>
                <a:lnTo>
                  <a:pt x="10536" y="14186"/>
                </a:lnTo>
                <a:lnTo>
                  <a:pt x="10415" y="14283"/>
                </a:lnTo>
                <a:lnTo>
                  <a:pt x="10269" y="14283"/>
                </a:lnTo>
                <a:lnTo>
                  <a:pt x="10220" y="14332"/>
                </a:lnTo>
                <a:lnTo>
                  <a:pt x="10171" y="14405"/>
                </a:lnTo>
                <a:lnTo>
                  <a:pt x="10171" y="14429"/>
                </a:lnTo>
                <a:lnTo>
                  <a:pt x="10123" y="14429"/>
                </a:lnTo>
                <a:lnTo>
                  <a:pt x="10001" y="14478"/>
                </a:lnTo>
                <a:lnTo>
                  <a:pt x="9879" y="14527"/>
                </a:lnTo>
                <a:lnTo>
                  <a:pt x="9636" y="14648"/>
                </a:lnTo>
                <a:lnTo>
                  <a:pt x="9514" y="14697"/>
                </a:lnTo>
                <a:lnTo>
                  <a:pt x="9393" y="14721"/>
                </a:lnTo>
                <a:lnTo>
                  <a:pt x="9271" y="14746"/>
                </a:lnTo>
                <a:lnTo>
                  <a:pt x="9149" y="14794"/>
                </a:lnTo>
                <a:lnTo>
                  <a:pt x="9101" y="14867"/>
                </a:lnTo>
                <a:lnTo>
                  <a:pt x="9101" y="14892"/>
                </a:lnTo>
                <a:lnTo>
                  <a:pt x="9125" y="14940"/>
                </a:lnTo>
                <a:lnTo>
                  <a:pt x="9198" y="15013"/>
                </a:lnTo>
                <a:lnTo>
                  <a:pt x="9295" y="15062"/>
                </a:lnTo>
                <a:lnTo>
                  <a:pt x="9417" y="15086"/>
                </a:lnTo>
                <a:lnTo>
                  <a:pt x="9539" y="15062"/>
                </a:lnTo>
                <a:lnTo>
                  <a:pt x="9685" y="15038"/>
                </a:lnTo>
                <a:lnTo>
                  <a:pt x="9831" y="14989"/>
                </a:lnTo>
                <a:lnTo>
                  <a:pt x="10098" y="14843"/>
                </a:lnTo>
                <a:lnTo>
                  <a:pt x="10074" y="14989"/>
                </a:lnTo>
                <a:lnTo>
                  <a:pt x="9879" y="15086"/>
                </a:lnTo>
                <a:lnTo>
                  <a:pt x="9660" y="15208"/>
                </a:lnTo>
                <a:lnTo>
                  <a:pt x="9417" y="15281"/>
                </a:lnTo>
                <a:lnTo>
                  <a:pt x="9295" y="15330"/>
                </a:lnTo>
                <a:lnTo>
                  <a:pt x="9198" y="15403"/>
                </a:lnTo>
                <a:lnTo>
                  <a:pt x="9174" y="15476"/>
                </a:lnTo>
                <a:lnTo>
                  <a:pt x="9198" y="15500"/>
                </a:lnTo>
                <a:lnTo>
                  <a:pt x="9198" y="15548"/>
                </a:lnTo>
                <a:lnTo>
                  <a:pt x="9271" y="15597"/>
                </a:lnTo>
                <a:lnTo>
                  <a:pt x="9344" y="15621"/>
                </a:lnTo>
                <a:lnTo>
                  <a:pt x="9417" y="15646"/>
                </a:lnTo>
                <a:lnTo>
                  <a:pt x="9514" y="15621"/>
                </a:lnTo>
                <a:lnTo>
                  <a:pt x="9685" y="15597"/>
                </a:lnTo>
                <a:lnTo>
                  <a:pt x="9831" y="15548"/>
                </a:lnTo>
                <a:lnTo>
                  <a:pt x="10001" y="15476"/>
                </a:lnTo>
                <a:lnTo>
                  <a:pt x="9977" y="15767"/>
                </a:lnTo>
                <a:lnTo>
                  <a:pt x="9952" y="15792"/>
                </a:lnTo>
                <a:lnTo>
                  <a:pt x="9904" y="15816"/>
                </a:lnTo>
                <a:lnTo>
                  <a:pt x="9636" y="15913"/>
                </a:lnTo>
                <a:lnTo>
                  <a:pt x="9368" y="15986"/>
                </a:lnTo>
                <a:lnTo>
                  <a:pt x="9198" y="16011"/>
                </a:lnTo>
                <a:lnTo>
                  <a:pt x="9125" y="16059"/>
                </a:lnTo>
                <a:lnTo>
                  <a:pt x="9101" y="16084"/>
                </a:lnTo>
                <a:lnTo>
                  <a:pt x="9076" y="16108"/>
                </a:lnTo>
                <a:lnTo>
                  <a:pt x="9076" y="16181"/>
                </a:lnTo>
                <a:lnTo>
                  <a:pt x="9101" y="16205"/>
                </a:lnTo>
                <a:lnTo>
                  <a:pt x="9198" y="16254"/>
                </a:lnTo>
                <a:lnTo>
                  <a:pt x="9295" y="16303"/>
                </a:lnTo>
                <a:lnTo>
                  <a:pt x="9636" y="16303"/>
                </a:lnTo>
                <a:lnTo>
                  <a:pt x="9855" y="16230"/>
                </a:lnTo>
                <a:lnTo>
                  <a:pt x="9831" y="16424"/>
                </a:lnTo>
                <a:lnTo>
                  <a:pt x="9831" y="16643"/>
                </a:lnTo>
                <a:lnTo>
                  <a:pt x="9271" y="16668"/>
                </a:lnTo>
                <a:lnTo>
                  <a:pt x="8711" y="16692"/>
                </a:lnTo>
                <a:lnTo>
                  <a:pt x="7981" y="16692"/>
                </a:lnTo>
                <a:lnTo>
                  <a:pt x="7738" y="16716"/>
                </a:lnTo>
                <a:lnTo>
                  <a:pt x="7763" y="16595"/>
                </a:lnTo>
                <a:lnTo>
                  <a:pt x="7763" y="16449"/>
                </a:lnTo>
                <a:lnTo>
                  <a:pt x="7738" y="16181"/>
                </a:lnTo>
                <a:lnTo>
                  <a:pt x="7641" y="15694"/>
                </a:lnTo>
                <a:lnTo>
                  <a:pt x="7592" y="15330"/>
                </a:lnTo>
                <a:lnTo>
                  <a:pt x="7519" y="14892"/>
                </a:lnTo>
                <a:lnTo>
                  <a:pt x="7471" y="14673"/>
                </a:lnTo>
                <a:lnTo>
                  <a:pt x="7373" y="14502"/>
                </a:lnTo>
                <a:lnTo>
                  <a:pt x="7276" y="14356"/>
                </a:lnTo>
                <a:lnTo>
                  <a:pt x="7203" y="14308"/>
                </a:lnTo>
                <a:lnTo>
                  <a:pt x="7130" y="14259"/>
                </a:lnTo>
                <a:lnTo>
                  <a:pt x="7033" y="14259"/>
                </a:lnTo>
                <a:lnTo>
                  <a:pt x="6960" y="14283"/>
                </a:lnTo>
                <a:lnTo>
                  <a:pt x="6716" y="14210"/>
                </a:lnTo>
                <a:lnTo>
                  <a:pt x="6497" y="14137"/>
                </a:lnTo>
                <a:lnTo>
                  <a:pt x="6327" y="14064"/>
                </a:lnTo>
                <a:lnTo>
                  <a:pt x="6157" y="13991"/>
                </a:lnTo>
                <a:lnTo>
                  <a:pt x="5986" y="13918"/>
                </a:lnTo>
                <a:lnTo>
                  <a:pt x="5816" y="13845"/>
                </a:lnTo>
                <a:lnTo>
                  <a:pt x="5743" y="13772"/>
                </a:lnTo>
                <a:lnTo>
                  <a:pt x="5646" y="13724"/>
                </a:lnTo>
                <a:lnTo>
                  <a:pt x="5597" y="13699"/>
                </a:lnTo>
                <a:lnTo>
                  <a:pt x="5548" y="13724"/>
                </a:lnTo>
                <a:lnTo>
                  <a:pt x="5500" y="13748"/>
                </a:lnTo>
                <a:lnTo>
                  <a:pt x="5427" y="13772"/>
                </a:lnTo>
                <a:lnTo>
                  <a:pt x="5062" y="13602"/>
                </a:lnTo>
                <a:lnTo>
                  <a:pt x="4843" y="13505"/>
                </a:lnTo>
                <a:lnTo>
                  <a:pt x="4721" y="13480"/>
                </a:lnTo>
                <a:lnTo>
                  <a:pt x="4648" y="13480"/>
                </a:lnTo>
                <a:lnTo>
                  <a:pt x="4599" y="13505"/>
                </a:lnTo>
                <a:lnTo>
                  <a:pt x="4551" y="13529"/>
                </a:lnTo>
                <a:lnTo>
                  <a:pt x="4526" y="13602"/>
                </a:lnTo>
                <a:lnTo>
                  <a:pt x="4551" y="13651"/>
                </a:lnTo>
                <a:lnTo>
                  <a:pt x="4575" y="13724"/>
                </a:lnTo>
                <a:lnTo>
                  <a:pt x="4672" y="13821"/>
                </a:lnTo>
                <a:lnTo>
                  <a:pt x="4916" y="13967"/>
                </a:lnTo>
                <a:lnTo>
                  <a:pt x="5135" y="14113"/>
                </a:lnTo>
                <a:lnTo>
                  <a:pt x="4989" y="14283"/>
                </a:lnTo>
                <a:lnTo>
                  <a:pt x="4940" y="14210"/>
                </a:lnTo>
                <a:lnTo>
                  <a:pt x="4891" y="14137"/>
                </a:lnTo>
                <a:lnTo>
                  <a:pt x="4843" y="14113"/>
                </a:lnTo>
                <a:lnTo>
                  <a:pt x="4794" y="14113"/>
                </a:lnTo>
                <a:lnTo>
                  <a:pt x="4672" y="14089"/>
                </a:lnTo>
                <a:lnTo>
                  <a:pt x="4526" y="14064"/>
                </a:lnTo>
                <a:lnTo>
                  <a:pt x="4380" y="13991"/>
                </a:lnTo>
                <a:lnTo>
                  <a:pt x="4259" y="13918"/>
                </a:lnTo>
                <a:lnTo>
                  <a:pt x="4137" y="13821"/>
                </a:lnTo>
                <a:lnTo>
                  <a:pt x="4015" y="13748"/>
                </a:lnTo>
                <a:lnTo>
                  <a:pt x="3894" y="13699"/>
                </a:lnTo>
                <a:lnTo>
                  <a:pt x="3821" y="13699"/>
                </a:lnTo>
                <a:lnTo>
                  <a:pt x="3796" y="13724"/>
                </a:lnTo>
                <a:lnTo>
                  <a:pt x="3772" y="13772"/>
                </a:lnTo>
                <a:lnTo>
                  <a:pt x="3772" y="13870"/>
                </a:lnTo>
                <a:lnTo>
                  <a:pt x="3796" y="13943"/>
                </a:lnTo>
                <a:lnTo>
                  <a:pt x="3845" y="14040"/>
                </a:lnTo>
                <a:lnTo>
                  <a:pt x="3894" y="14113"/>
                </a:lnTo>
                <a:lnTo>
                  <a:pt x="4015" y="14235"/>
                </a:lnTo>
                <a:lnTo>
                  <a:pt x="4186" y="14332"/>
                </a:lnTo>
                <a:lnTo>
                  <a:pt x="4307" y="14405"/>
                </a:lnTo>
                <a:lnTo>
                  <a:pt x="4453" y="14478"/>
                </a:lnTo>
                <a:lnTo>
                  <a:pt x="4599" y="14502"/>
                </a:lnTo>
                <a:lnTo>
                  <a:pt x="4745" y="14502"/>
                </a:lnTo>
                <a:lnTo>
                  <a:pt x="4380" y="14819"/>
                </a:lnTo>
                <a:lnTo>
                  <a:pt x="4356" y="14746"/>
                </a:lnTo>
                <a:lnTo>
                  <a:pt x="4307" y="14697"/>
                </a:lnTo>
                <a:lnTo>
                  <a:pt x="4259" y="14673"/>
                </a:lnTo>
                <a:lnTo>
                  <a:pt x="4186" y="14648"/>
                </a:lnTo>
                <a:lnTo>
                  <a:pt x="4088" y="14648"/>
                </a:lnTo>
                <a:lnTo>
                  <a:pt x="3991" y="14600"/>
                </a:lnTo>
                <a:lnTo>
                  <a:pt x="3845" y="14502"/>
                </a:lnTo>
                <a:lnTo>
                  <a:pt x="3675" y="14356"/>
                </a:lnTo>
                <a:lnTo>
                  <a:pt x="3626" y="14332"/>
                </a:lnTo>
                <a:lnTo>
                  <a:pt x="3577" y="14308"/>
                </a:lnTo>
                <a:lnTo>
                  <a:pt x="3529" y="14283"/>
                </a:lnTo>
                <a:lnTo>
                  <a:pt x="3480" y="14259"/>
                </a:lnTo>
                <a:lnTo>
                  <a:pt x="3431" y="14259"/>
                </a:lnTo>
                <a:lnTo>
                  <a:pt x="3407" y="14283"/>
                </a:lnTo>
                <a:lnTo>
                  <a:pt x="3383" y="14405"/>
                </a:lnTo>
                <a:lnTo>
                  <a:pt x="3358" y="14478"/>
                </a:lnTo>
                <a:lnTo>
                  <a:pt x="3383" y="14551"/>
                </a:lnTo>
                <a:lnTo>
                  <a:pt x="3407" y="14624"/>
                </a:lnTo>
                <a:lnTo>
                  <a:pt x="3456" y="14697"/>
                </a:lnTo>
                <a:lnTo>
                  <a:pt x="3577" y="14819"/>
                </a:lnTo>
                <a:lnTo>
                  <a:pt x="3675" y="14916"/>
                </a:lnTo>
                <a:lnTo>
                  <a:pt x="3772" y="14989"/>
                </a:lnTo>
                <a:lnTo>
                  <a:pt x="3894" y="15038"/>
                </a:lnTo>
                <a:lnTo>
                  <a:pt x="4015" y="15086"/>
                </a:lnTo>
                <a:lnTo>
                  <a:pt x="3796" y="15208"/>
                </a:lnTo>
                <a:lnTo>
                  <a:pt x="3748" y="15159"/>
                </a:lnTo>
                <a:lnTo>
                  <a:pt x="3529" y="14989"/>
                </a:lnTo>
                <a:lnTo>
                  <a:pt x="3310" y="14819"/>
                </a:lnTo>
                <a:lnTo>
                  <a:pt x="2920" y="14429"/>
                </a:lnTo>
                <a:lnTo>
                  <a:pt x="2555" y="14064"/>
                </a:lnTo>
                <a:lnTo>
                  <a:pt x="2385" y="13845"/>
                </a:lnTo>
                <a:lnTo>
                  <a:pt x="2239" y="13626"/>
                </a:lnTo>
                <a:lnTo>
                  <a:pt x="2409" y="13456"/>
                </a:lnTo>
                <a:lnTo>
                  <a:pt x="2555" y="13237"/>
                </a:lnTo>
                <a:lnTo>
                  <a:pt x="2799" y="12848"/>
                </a:lnTo>
                <a:lnTo>
                  <a:pt x="3212" y="12312"/>
                </a:lnTo>
                <a:lnTo>
                  <a:pt x="3626" y="11801"/>
                </a:lnTo>
                <a:lnTo>
                  <a:pt x="3626" y="11777"/>
                </a:lnTo>
                <a:lnTo>
                  <a:pt x="3723" y="11704"/>
                </a:lnTo>
                <a:lnTo>
                  <a:pt x="3748" y="11607"/>
                </a:lnTo>
                <a:lnTo>
                  <a:pt x="3772" y="11558"/>
                </a:lnTo>
                <a:lnTo>
                  <a:pt x="3748" y="11485"/>
                </a:lnTo>
                <a:lnTo>
                  <a:pt x="3723" y="11436"/>
                </a:lnTo>
                <a:lnTo>
                  <a:pt x="3675" y="11388"/>
                </a:lnTo>
                <a:lnTo>
                  <a:pt x="3529" y="11266"/>
                </a:lnTo>
                <a:lnTo>
                  <a:pt x="3407" y="11096"/>
                </a:lnTo>
                <a:lnTo>
                  <a:pt x="3164" y="10779"/>
                </a:lnTo>
                <a:lnTo>
                  <a:pt x="3018" y="10536"/>
                </a:lnTo>
                <a:lnTo>
                  <a:pt x="3018" y="10463"/>
                </a:lnTo>
                <a:lnTo>
                  <a:pt x="2993" y="10366"/>
                </a:lnTo>
                <a:lnTo>
                  <a:pt x="2945" y="10293"/>
                </a:lnTo>
                <a:lnTo>
                  <a:pt x="2872" y="10244"/>
                </a:lnTo>
                <a:lnTo>
                  <a:pt x="2774" y="10220"/>
                </a:lnTo>
                <a:lnTo>
                  <a:pt x="1704" y="10122"/>
                </a:lnTo>
                <a:lnTo>
                  <a:pt x="1144" y="10074"/>
                </a:lnTo>
                <a:lnTo>
                  <a:pt x="876" y="10025"/>
                </a:lnTo>
                <a:lnTo>
                  <a:pt x="633" y="9952"/>
                </a:lnTo>
                <a:lnTo>
                  <a:pt x="633" y="9830"/>
                </a:lnTo>
                <a:lnTo>
                  <a:pt x="609" y="9709"/>
                </a:lnTo>
                <a:lnTo>
                  <a:pt x="584" y="9587"/>
                </a:lnTo>
                <a:lnTo>
                  <a:pt x="560" y="9441"/>
                </a:lnTo>
                <a:lnTo>
                  <a:pt x="536" y="9052"/>
                </a:lnTo>
                <a:lnTo>
                  <a:pt x="560" y="8638"/>
                </a:lnTo>
                <a:lnTo>
                  <a:pt x="584" y="8395"/>
                </a:lnTo>
                <a:lnTo>
                  <a:pt x="609" y="8127"/>
                </a:lnTo>
                <a:lnTo>
                  <a:pt x="633" y="7835"/>
                </a:lnTo>
                <a:lnTo>
                  <a:pt x="633" y="7689"/>
                </a:lnTo>
                <a:lnTo>
                  <a:pt x="609" y="7567"/>
                </a:lnTo>
                <a:lnTo>
                  <a:pt x="803" y="7519"/>
                </a:lnTo>
                <a:lnTo>
                  <a:pt x="1217" y="7421"/>
                </a:lnTo>
                <a:lnTo>
                  <a:pt x="1095" y="7592"/>
                </a:lnTo>
                <a:lnTo>
                  <a:pt x="998" y="7762"/>
                </a:lnTo>
                <a:lnTo>
                  <a:pt x="876" y="8103"/>
                </a:lnTo>
                <a:lnTo>
                  <a:pt x="876" y="8151"/>
                </a:lnTo>
                <a:lnTo>
                  <a:pt x="876" y="8224"/>
                </a:lnTo>
                <a:lnTo>
                  <a:pt x="901" y="8273"/>
                </a:lnTo>
                <a:lnTo>
                  <a:pt x="925" y="8297"/>
                </a:lnTo>
                <a:lnTo>
                  <a:pt x="1022" y="8370"/>
                </a:lnTo>
                <a:lnTo>
                  <a:pt x="1144" y="8370"/>
                </a:lnTo>
                <a:lnTo>
                  <a:pt x="1193" y="8346"/>
                </a:lnTo>
                <a:lnTo>
                  <a:pt x="1217" y="8297"/>
                </a:lnTo>
                <a:lnTo>
                  <a:pt x="1290" y="8224"/>
                </a:lnTo>
                <a:lnTo>
                  <a:pt x="1363" y="7981"/>
                </a:lnTo>
                <a:lnTo>
                  <a:pt x="1460" y="7738"/>
                </a:lnTo>
                <a:lnTo>
                  <a:pt x="1558" y="7543"/>
                </a:lnTo>
                <a:lnTo>
                  <a:pt x="1655" y="7348"/>
                </a:lnTo>
                <a:lnTo>
                  <a:pt x="1850" y="7348"/>
                </a:lnTo>
                <a:lnTo>
                  <a:pt x="1752" y="7519"/>
                </a:lnTo>
                <a:lnTo>
                  <a:pt x="1655" y="7689"/>
                </a:lnTo>
                <a:lnTo>
                  <a:pt x="1606" y="7884"/>
                </a:lnTo>
                <a:lnTo>
                  <a:pt x="1558" y="8054"/>
                </a:lnTo>
                <a:lnTo>
                  <a:pt x="1558" y="8127"/>
                </a:lnTo>
                <a:lnTo>
                  <a:pt x="1558" y="8176"/>
                </a:lnTo>
                <a:lnTo>
                  <a:pt x="1606" y="8224"/>
                </a:lnTo>
                <a:lnTo>
                  <a:pt x="1655" y="8273"/>
                </a:lnTo>
                <a:lnTo>
                  <a:pt x="1728" y="8322"/>
                </a:lnTo>
                <a:lnTo>
                  <a:pt x="1801" y="8297"/>
                </a:lnTo>
                <a:lnTo>
                  <a:pt x="1898" y="8249"/>
                </a:lnTo>
                <a:lnTo>
                  <a:pt x="1923" y="8200"/>
                </a:lnTo>
                <a:lnTo>
                  <a:pt x="1947" y="8151"/>
                </a:lnTo>
                <a:lnTo>
                  <a:pt x="1996" y="7908"/>
                </a:lnTo>
                <a:lnTo>
                  <a:pt x="2093" y="7689"/>
                </a:lnTo>
                <a:lnTo>
                  <a:pt x="2166" y="7519"/>
                </a:lnTo>
                <a:lnTo>
                  <a:pt x="2239" y="7324"/>
                </a:lnTo>
                <a:lnTo>
                  <a:pt x="2409" y="7324"/>
                </a:lnTo>
                <a:lnTo>
                  <a:pt x="2361" y="7494"/>
                </a:lnTo>
                <a:lnTo>
                  <a:pt x="2239" y="7762"/>
                </a:lnTo>
                <a:lnTo>
                  <a:pt x="2215" y="7908"/>
                </a:lnTo>
                <a:lnTo>
                  <a:pt x="2190" y="8054"/>
                </a:lnTo>
                <a:lnTo>
                  <a:pt x="2215" y="8127"/>
                </a:lnTo>
                <a:lnTo>
                  <a:pt x="2239" y="8176"/>
                </a:lnTo>
                <a:lnTo>
                  <a:pt x="2288" y="8200"/>
                </a:lnTo>
                <a:lnTo>
                  <a:pt x="2336" y="8224"/>
                </a:lnTo>
                <a:lnTo>
                  <a:pt x="2385" y="8249"/>
                </a:lnTo>
                <a:lnTo>
                  <a:pt x="2434" y="8224"/>
                </a:lnTo>
                <a:lnTo>
                  <a:pt x="2482" y="8200"/>
                </a:lnTo>
                <a:lnTo>
                  <a:pt x="2507" y="8151"/>
                </a:lnTo>
                <a:lnTo>
                  <a:pt x="2555" y="8030"/>
                </a:lnTo>
                <a:lnTo>
                  <a:pt x="2580" y="7908"/>
                </a:lnTo>
                <a:lnTo>
                  <a:pt x="2628" y="7665"/>
                </a:lnTo>
                <a:lnTo>
                  <a:pt x="2677" y="7494"/>
                </a:lnTo>
                <a:lnTo>
                  <a:pt x="2701" y="7300"/>
                </a:lnTo>
                <a:lnTo>
                  <a:pt x="2847" y="7276"/>
                </a:lnTo>
                <a:lnTo>
                  <a:pt x="2920" y="7251"/>
                </a:lnTo>
                <a:lnTo>
                  <a:pt x="2969" y="7203"/>
                </a:lnTo>
                <a:lnTo>
                  <a:pt x="2993" y="7154"/>
                </a:lnTo>
                <a:lnTo>
                  <a:pt x="2993" y="7081"/>
                </a:lnTo>
                <a:lnTo>
                  <a:pt x="3042" y="7008"/>
                </a:lnTo>
                <a:lnTo>
                  <a:pt x="3066" y="6935"/>
                </a:lnTo>
                <a:lnTo>
                  <a:pt x="3066" y="6765"/>
                </a:lnTo>
                <a:lnTo>
                  <a:pt x="3115" y="6594"/>
                </a:lnTo>
                <a:lnTo>
                  <a:pt x="3212" y="6278"/>
                </a:lnTo>
                <a:lnTo>
                  <a:pt x="3456" y="5670"/>
                </a:lnTo>
                <a:lnTo>
                  <a:pt x="3553" y="5597"/>
                </a:lnTo>
                <a:lnTo>
                  <a:pt x="3602" y="5475"/>
                </a:lnTo>
                <a:lnTo>
                  <a:pt x="3602" y="5426"/>
                </a:lnTo>
                <a:lnTo>
                  <a:pt x="3602" y="5353"/>
                </a:lnTo>
                <a:lnTo>
                  <a:pt x="3577" y="5305"/>
                </a:lnTo>
                <a:lnTo>
                  <a:pt x="3529" y="5232"/>
                </a:lnTo>
                <a:lnTo>
                  <a:pt x="3139" y="4842"/>
                </a:lnTo>
                <a:lnTo>
                  <a:pt x="2799" y="4429"/>
                </a:lnTo>
                <a:lnTo>
                  <a:pt x="2434" y="4015"/>
                </a:lnTo>
                <a:lnTo>
                  <a:pt x="2069" y="3626"/>
                </a:lnTo>
                <a:lnTo>
                  <a:pt x="2263" y="3480"/>
                </a:lnTo>
                <a:lnTo>
                  <a:pt x="2458" y="3285"/>
                </a:lnTo>
                <a:lnTo>
                  <a:pt x="2799" y="2871"/>
                </a:lnTo>
                <a:lnTo>
                  <a:pt x="2993" y="2677"/>
                </a:lnTo>
                <a:lnTo>
                  <a:pt x="3164" y="2482"/>
                </a:lnTo>
                <a:lnTo>
                  <a:pt x="3383" y="2336"/>
                </a:lnTo>
                <a:lnTo>
                  <a:pt x="3504" y="2287"/>
                </a:lnTo>
                <a:lnTo>
                  <a:pt x="3626" y="2239"/>
                </a:lnTo>
                <a:lnTo>
                  <a:pt x="3723" y="2190"/>
                </a:lnTo>
                <a:lnTo>
                  <a:pt x="3577" y="2287"/>
                </a:lnTo>
                <a:lnTo>
                  <a:pt x="3431" y="2409"/>
                </a:lnTo>
                <a:lnTo>
                  <a:pt x="3261" y="2579"/>
                </a:lnTo>
                <a:lnTo>
                  <a:pt x="3188" y="2677"/>
                </a:lnTo>
                <a:lnTo>
                  <a:pt x="3139" y="2750"/>
                </a:lnTo>
                <a:lnTo>
                  <a:pt x="3091" y="2847"/>
                </a:lnTo>
                <a:lnTo>
                  <a:pt x="3091" y="2944"/>
                </a:lnTo>
                <a:lnTo>
                  <a:pt x="3115" y="3017"/>
                </a:lnTo>
                <a:lnTo>
                  <a:pt x="3164" y="3066"/>
                </a:lnTo>
                <a:lnTo>
                  <a:pt x="3212" y="3115"/>
                </a:lnTo>
                <a:lnTo>
                  <a:pt x="3310" y="3090"/>
                </a:lnTo>
                <a:lnTo>
                  <a:pt x="3383" y="3066"/>
                </a:lnTo>
                <a:lnTo>
                  <a:pt x="3431" y="3017"/>
                </a:lnTo>
                <a:lnTo>
                  <a:pt x="3553" y="2871"/>
                </a:lnTo>
                <a:lnTo>
                  <a:pt x="3675" y="2701"/>
                </a:lnTo>
                <a:lnTo>
                  <a:pt x="3845" y="2555"/>
                </a:lnTo>
                <a:lnTo>
                  <a:pt x="4064" y="2433"/>
                </a:lnTo>
                <a:lnTo>
                  <a:pt x="4161" y="2482"/>
                </a:lnTo>
                <a:lnTo>
                  <a:pt x="4015" y="2579"/>
                </a:lnTo>
                <a:lnTo>
                  <a:pt x="3894" y="2677"/>
                </a:lnTo>
                <a:lnTo>
                  <a:pt x="3772" y="2798"/>
                </a:lnTo>
                <a:lnTo>
                  <a:pt x="3650" y="2944"/>
                </a:lnTo>
                <a:lnTo>
                  <a:pt x="3602" y="3017"/>
                </a:lnTo>
                <a:lnTo>
                  <a:pt x="3577" y="3115"/>
                </a:lnTo>
                <a:lnTo>
                  <a:pt x="3553" y="3188"/>
                </a:lnTo>
                <a:lnTo>
                  <a:pt x="3553" y="3285"/>
                </a:lnTo>
                <a:lnTo>
                  <a:pt x="3577" y="3334"/>
                </a:lnTo>
                <a:lnTo>
                  <a:pt x="3602" y="3358"/>
                </a:lnTo>
                <a:lnTo>
                  <a:pt x="3675" y="3407"/>
                </a:lnTo>
                <a:lnTo>
                  <a:pt x="3772" y="3407"/>
                </a:lnTo>
                <a:lnTo>
                  <a:pt x="3869" y="3358"/>
                </a:lnTo>
                <a:lnTo>
                  <a:pt x="3942" y="3261"/>
                </a:lnTo>
                <a:lnTo>
                  <a:pt x="3991" y="3139"/>
                </a:lnTo>
                <a:lnTo>
                  <a:pt x="4088" y="3017"/>
                </a:lnTo>
                <a:lnTo>
                  <a:pt x="4210" y="2920"/>
                </a:lnTo>
                <a:lnTo>
                  <a:pt x="4453" y="2677"/>
                </a:lnTo>
                <a:lnTo>
                  <a:pt x="4551" y="2774"/>
                </a:lnTo>
                <a:lnTo>
                  <a:pt x="4697" y="2871"/>
                </a:lnTo>
                <a:lnTo>
                  <a:pt x="4453" y="3017"/>
                </a:lnTo>
                <a:lnTo>
                  <a:pt x="4259" y="3139"/>
                </a:lnTo>
                <a:lnTo>
                  <a:pt x="4064" y="3285"/>
                </a:lnTo>
                <a:lnTo>
                  <a:pt x="3894" y="3455"/>
                </a:lnTo>
                <a:lnTo>
                  <a:pt x="3845" y="3553"/>
                </a:lnTo>
                <a:lnTo>
                  <a:pt x="3796" y="3650"/>
                </a:lnTo>
                <a:lnTo>
                  <a:pt x="3796" y="3747"/>
                </a:lnTo>
                <a:lnTo>
                  <a:pt x="3821" y="3869"/>
                </a:lnTo>
                <a:lnTo>
                  <a:pt x="3894" y="3918"/>
                </a:lnTo>
                <a:lnTo>
                  <a:pt x="3967" y="3942"/>
                </a:lnTo>
                <a:lnTo>
                  <a:pt x="4064" y="3918"/>
                </a:lnTo>
                <a:lnTo>
                  <a:pt x="4088" y="3893"/>
                </a:lnTo>
                <a:lnTo>
                  <a:pt x="4113" y="3869"/>
                </a:lnTo>
                <a:lnTo>
                  <a:pt x="4210" y="3723"/>
                </a:lnTo>
                <a:lnTo>
                  <a:pt x="4307" y="3577"/>
                </a:lnTo>
                <a:lnTo>
                  <a:pt x="4429" y="3480"/>
                </a:lnTo>
                <a:lnTo>
                  <a:pt x="4575" y="3382"/>
                </a:lnTo>
                <a:lnTo>
                  <a:pt x="4794" y="3236"/>
                </a:lnTo>
                <a:lnTo>
                  <a:pt x="5013" y="3090"/>
                </a:lnTo>
                <a:lnTo>
                  <a:pt x="5305" y="3285"/>
                </a:lnTo>
                <a:lnTo>
                  <a:pt x="4989" y="3504"/>
                </a:lnTo>
                <a:lnTo>
                  <a:pt x="4843" y="3601"/>
                </a:lnTo>
                <a:lnTo>
                  <a:pt x="4697" y="3723"/>
                </a:lnTo>
                <a:lnTo>
                  <a:pt x="4551" y="3869"/>
                </a:lnTo>
                <a:lnTo>
                  <a:pt x="4526" y="3942"/>
                </a:lnTo>
                <a:lnTo>
                  <a:pt x="4502" y="4015"/>
                </a:lnTo>
                <a:lnTo>
                  <a:pt x="4526" y="4064"/>
                </a:lnTo>
                <a:lnTo>
                  <a:pt x="4551" y="4112"/>
                </a:lnTo>
                <a:lnTo>
                  <a:pt x="4599" y="4137"/>
                </a:lnTo>
                <a:lnTo>
                  <a:pt x="4672" y="4137"/>
                </a:lnTo>
                <a:lnTo>
                  <a:pt x="4721" y="4112"/>
                </a:lnTo>
                <a:lnTo>
                  <a:pt x="4770" y="4064"/>
                </a:lnTo>
                <a:lnTo>
                  <a:pt x="4867" y="3966"/>
                </a:lnTo>
                <a:lnTo>
                  <a:pt x="5013" y="3845"/>
                </a:lnTo>
                <a:lnTo>
                  <a:pt x="5183" y="3723"/>
                </a:lnTo>
                <a:lnTo>
                  <a:pt x="5354" y="3601"/>
                </a:lnTo>
                <a:lnTo>
                  <a:pt x="5548" y="3455"/>
                </a:lnTo>
                <a:lnTo>
                  <a:pt x="5597" y="3504"/>
                </a:lnTo>
                <a:lnTo>
                  <a:pt x="5694" y="3528"/>
                </a:lnTo>
                <a:lnTo>
                  <a:pt x="5767" y="3528"/>
                </a:lnTo>
                <a:lnTo>
                  <a:pt x="5840" y="3480"/>
                </a:lnTo>
                <a:lnTo>
                  <a:pt x="5889" y="3407"/>
                </a:lnTo>
                <a:lnTo>
                  <a:pt x="6181" y="3285"/>
                </a:lnTo>
                <a:lnTo>
                  <a:pt x="6449" y="3188"/>
                </a:lnTo>
                <a:lnTo>
                  <a:pt x="6765" y="3090"/>
                </a:lnTo>
                <a:lnTo>
                  <a:pt x="7033" y="3017"/>
                </a:lnTo>
                <a:lnTo>
                  <a:pt x="7106" y="2993"/>
                </a:lnTo>
                <a:lnTo>
                  <a:pt x="7154" y="2969"/>
                </a:lnTo>
                <a:lnTo>
                  <a:pt x="7203" y="2896"/>
                </a:lnTo>
                <a:lnTo>
                  <a:pt x="7227" y="2847"/>
                </a:lnTo>
                <a:lnTo>
                  <a:pt x="7276" y="2701"/>
                </a:lnTo>
                <a:lnTo>
                  <a:pt x="7325" y="2531"/>
                </a:lnTo>
                <a:lnTo>
                  <a:pt x="7373" y="2190"/>
                </a:lnTo>
                <a:lnTo>
                  <a:pt x="7398" y="1509"/>
                </a:lnTo>
                <a:lnTo>
                  <a:pt x="7495" y="998"/>
                </a:lnTo>
                <a:lnTo>
                  <a:pt x="7519" y="730"/>
                </a:lnTo>
                <a:lnTo>
                  <a:pt x="7519" y="608"/>
                </a:lnTo>
                <a:lnTo>
                  <a:pt x="7519" y="487"/>
                </a:lnTo>
                <a:close/>
                <a:moveTo>
                  <a:pt x="8030" y="0"/>
                </a:moveTo>
                <a:lnTo>
                  <a:pt x="7641" y="49"/>
                </a:lnTo>
                <a:lnTo>
                  <a:pt x="7471" y="73"/>
                </a:lnTo>
                <a:lnTo>
                  <a:pt x="7300" y="122"/>
                </a:lnTo>
                <a:lnTo>
                  <a:pt x="7252" y="146"/>
                </a:lnTo>
                <a:lnTo>
                  <a:pt x="7203" y="195"/>
                </a:lnTo>
                <a:lnTo>
                  <a:pt x="7179" y="243"/>
                </a:lnTo>
                <a:lnTo>
                  <a:pt x="7179" y="292"/>
                </a:lnTo>
                <a:lnTo>
                  <a:pt x="7106" y="414"/>
                </a:lnTo>
                <a:lnTo>
                  <a:pt x="7033" y="535"/>
                </a:lnTo>
                <a:lnTo>
                  <a:pt x="6984" y="681"/>
                </a:lnTo>
                <a:lnTo>
                  <a:pt x="6960" y="827"/>
                </a:lnTo>
                <a:lnTo>
                  <a:pt x="6935" y="1168"/>
                </a:lnTo>
                <a:lnTo>
                  <a:pt x="6887" y="1436"/>
                </a:lnTo>
                <a:lnTo>
                  <a:pt x="6789" y="2020"/>
                </a:lnTo>
                <a:lnTo>
                  <a:pt x="6765" y="2312"/>
                </a:lnTo>
                <a:lnTo>
                  <a:pt x="6765" y="2604"/>
                </a:lnTo>
                <a:lnTo>
                  <a:pt x="6497" y="2701"/>
                </a:lnTo>
                <a:lnTo>
                  <a:pt x="6230" y="2798"/>
                </a:lnTo>
                <a:lnTo>
                  <a:pt x="5719" y="3042"/>
                </a:lnTo>
                <a:lnTo>
                  <a:pt x="4770" y="2385"/>
                </a:lnTo>
                <a:lnTo>
                  <a:pt x="4551" y="2214"/>
                </a:lnTo>
                <a:lnTo>
                  <a:pt x="4283" y="2020"/>
                </a:lnTo>
                <a:lnTo>
                  <a:pt x="4113" y="1922"/>
                </a:lnTo>
                <a:lnTo>
                  <a:pt x="3967" y="1874"/>
                </a:lnTo>
                <a:lnTo>
                  <a:pt x="3845" y="1825"/>
                </a:lnTo>
                <a:lnTo>
                  <a:pt x="3699" y="1825"/>
                </a:lnTo>
                <a:lnTo>
                  <a:pt x="3626" y="1776"/>
                </a:lnTo>
                <a:lnTo>
                  <a:pt x="3553" y="1776"/>
                </a:lnTo>
                <a:lnTo>
                  <a:pt x="3504" y="1801"/>
                </a:lnTo>
                <a:lnTo>
                  <a:pt x="3358" y="1849"/>
                </a:lnTo>
                <a:lnTo>
                  <a:pt x="3237" y="1898"/>
                </a:lnTo>
                <a:lnTo>
                  <a:pt x="2993" y="2068"/>
                </a:lnTo>
                <a:lnTo>
                  <a:pt x="2774" y="2287"/>
                </a:lnTo>
                <a:lnTo>
                  <a:pt x="2580" y="2506"/>
                </a:lnTo>
                <a:lnTo>
                  <a:pt x="2117" y="2969"/>
                </a:lnTo>
                <a:lnTo>
                  <a:pt x="1923" y="3212"/>
                </a:lnTo>
                <a:lnTo>
                  <a:pt x="1728" y="3455"/>
                </a:lnTo>
                <a:lnTo>
                  <a:pt x="1655" y="3504"/>
                </a:lnTo>
                <a:lnTo>
                  <a:pt x="1606" y="3553"/>
                </a:lnTo>
                <a:lnTo>
                  <a:pt x="1582" y="3601"/>
                </a:lnTo>
                <a:lnTo>
                  <a:pt x="1606" y="3699"/>
                </a:lnTo>
                <a:lnTo>
                  <a:pt x="1728" y="3942"/>
                </a:lnTo>
                <a:lnTo>
                  <a:pt x="1898" y="4161"/>
                </a:lnTo>
                <a:lnTo>
                  <a:pt x="2263" y="4599"/>
                </a:lnTo>
                <a:lnTo>
                  <a:pt x="2628" y="5110"/>
                </a:lnTo>
                <a:lnTo>
                  <a:pt x="2847" y="5329"/>
                </a:lnTo>
                <a:lnTo>
                  <a:pt x="3066" y="5548"/>
                </a:lnTo>
                <a:lnTo>
                  <a:pt x="2969" y="5670"/>
                </a:lnTo>
                <a:lnTo>
                  <a:pt x="2920" y="5791"/>
                </a:lnTo>
                <a:lnTo>
                  <a:pt x="2799" y="6035"/>
                </a:lnTo>
                <a:lnTo>
                  <a:pt x="2653" y="6400"/>
                </a:lnTo>
                <a:lnTo>
                  <a:pt x="2604" y="6594"/>
                </a:lnTo>
                <a:lnTo>
                  <a:pt x="2580" y="6813"/>
                </a:lnTo>
                <a:lnTo>
                  <a:pt x="2288" y="6813"/>
                </a:lnTo>
                <a:lnTo>
                  <a:pt x="1971" y="6838"/>
                </a:lnTo>
                <a:lnTo>
                  <a:pt x="1387" y="6935"/>
                </a:lnTo>
                <a:lnTo>
                  <a:pt x="1144" y="6984"/>
                </a:lnTo>
                <a:lnTo>
                  <a:pt x="828" y="7057"/>
                </a:lnTo>
                <a:lnTo>
                  <a:pt x="682" y="7105"/>
                </a:lnTo>
                <a:lnTo>
                  <a:pt x="536" y="7178"/>
                </a:lnTo>
                <a:lnTo>
                  <a:pt x="438" y="7251"/>
                </a:lnTo>
                <a:lnTo>
                  <a:pt x="365" y="7348"/>
                </a:lnTo>
                <a:lnTo>
                  <a:pt x="292" y="7373"/>
                </a:lnTo>
                <a:lnTo>
                  <a:pt x="244" y="7397"/>
                </a:lnTo>
                <a:lnTo>
                  <a:pt x="195" y="7446"/>
                </a:lnTo>
                <a:lnTo>
                  <a:pt x="171" y="7494"/>
                </a:lnTo>
                <a:lnTo>
                  <a:pt x="122" y="7640"/>
                </a:lnTo>
                <a:lnTo>
                  <a:pt x="98" y="7932"/>
                </a:lnTo>
                <a:lnTo>
                  <a:pt x="25" y="8857"/>
                </a:lnTo>
                <a:lnTo>
                  <a:pt x="0" y="9149"/>
                </a:lnTo>
                <a:lnTo>
                  <a:pt x="25" y="9514"/>
                </a:lnTo>
                <a:lnTo>
                  <a:pt x="49" y="9709"/>
                </a:lnTo>
                <a:lnTo>
                  <a:pt x="98" y="9879"/>
                </a:lnTo>
                <a:lnTo>
                  <a:pt x="171" y="10001"/>
                </a:lnTo>
                <a:lnTo>
                  <a:pt x="219" y="10049"/>
                </a:lnTo>
                <a:lnTo>
                  <a:pt x="268" y="10098"/>
                </a:lnTo>
                <a:lnTo>
                  <a:pt x="268" y="10171"/>
                </a:lnTo>
                <a:lnTo>
                  <a:pt x="292" y="10220"/>
                </a:lnTo>
                <a:lnTo>
                  <a:pt x="317" y="10268"/>
                </a:lnTo>
                <a:lnTo>
                  <a:pt x="390" y="10317"/>
                </a:lnTo>
                <a:lnTo>
                  <a:pt x="633" y="10414"/>
                </a:lnTo>
                <a:lnTo>
                  <a:pt x="925" y="10487"/>
                </a:lnTo>
                <a:lnTo>
                  <a:pt x="1193" y="10560"/>
                </a:lnTo>
                <a:lnTo>
                  <a:pt x="1485" y="10609"/>
                </a:lnTo>
                <a:lnTo>
                  <a:pt x="2069" y="10658"/>
                </a:lnTo>
                <a:lnTo>
                  <a:pt x="2653" y="10706"/>
                </a:lnTo>
                <a:lnTo>
                  <a:pt x="2750" y="10877"/>
                </a:lnTo>
                <a:lnTo>
                  <a:pt x="2823" y="11047"/>
                </a:lnTo>
                <a:lnTo>
                  <a:pt x="3018" y="11363"/>
                </a:lnTo>
                <a:lnTo>
                  <a:pt x="3261" y="11655"/>
                </a:lnTo>
                <a:lnTo>
                  <a:pt x="3066" y="11850"/>
                </a:lnTo>
                <a:lnTo>
                  <a:pt x="2872" y="12045"/>
                </a:lnTo>
                <a:lnTo>
                  <a:pt x="2507" y="12483"/>
                </a:lnTo>
                <a:lnTo>
                  <a:pt x="2117" y="12994"/>
                </a:lnTo>
                <a:lnTo>
                  <a:pt x="1947" y="13213"/>
                </a:lnTo>
                <a:lnTo>
                  <a:pt x="1874" y="13334"/>
                </a:lnTo>
                <a:lnTo>
                  <a:pt x="1825" y="13456"/>
                </a:lnTo>
                <a:lnTo>
                  <a:pt x="1825" y="13553"/>
                </a:lnTo>
                <a:lnTo>
                  <a:pt x="1850" y="13626"/>
                </a:lnTo>
                <a:lnTo>
                  <a:pt x="1850" y="13748"/>
                </a:lnTo>
                <a:lnTo>
                  <a:pt x="1874" y="13894"/>
                </a:lnTo>
                <a:lnTo>
                  <a:pt x="1947" y="14016"/>
                </a:lnTo>
                <a:lnTo>
                  <a:pt x="2020" y="14162"/>
                </a:lnTo>
                <a:lnTo>
                  <a:pt x="2215" y="14381"/>
                </a:lnTo>
                <a:lnTo>
                  <a:pt x="2385" y="14600"/>
                </a:lnTo>
                <a:lnTo>
                  <a:pt x="2653" y="14867"/>
                </a:lnTo>
                <a:lnTo>
                  <a:pt x="2920" y="15135"/>
                </a:lnTo>
                <a:lnTo>
                  <a:pt x="3188" y="15378"/>
                </a:lnTo>
                <a:lnTo>
                  <a:pt x="3504" y="15597"/>
                </a:lnTo>
                <a:lnTo>
                  <a:pt x="3553" y="15646"/>
                </a:lnTo>
                <a:lnTo>
                  <a:pt x="3675" y="15646"/>
                </a:lnTo>
                <a:lnTo>
                  <a:pt x="3723" y="15621"/>
                </a:lnTo>
                <a:lnTo>
                  <a:pt x="3845" y="15646"/>
                </a:lnTo>
                <a:lnTo>
                  <a:pt x="3967" y="15621"/>
                </a:lnTo>
                <a:lnTo>
                  <a:pt x="4113" y="15573"/>
                </a:lnTo>
                <a:lnTo>
                  <a:pt x="4234" y="15524"/>
                </a:lnTo>
                <a:lnTo>
                  <a:pt x="4478" y="15378"/>
                </a:lnTo>
                <a:lnTo>
                  <a:pt x="4697" y="15232"/>
                </a:lnTo>
                <a:lnTo>
                  <a:pt x="4964" y="14989"/>
                </a:lnTo>
                <a:lnTo>
                  <a:pt x="5232" y="14746"/>
                </a:lnTo>
                <a:lnTo>
                  <a:pt x="5743" y="14210"/>
                </a:lnTo>
                <a:lnTo>
                  <a:pt x="5865" y="14308"/>
                </a:lnTo>
                <a:lnTo>
                  <a:pt x="5986" y="14381"/>
                </a:lnTo>
                <a:lnTo>
                  <a:pt x="6254" y="14502"/>
                </a:lnTo>
                <a:lnTo>
                  <a:pt x="6595" y="14648"/>
                </a:lnTo>
                <a:lnTo>
                  <a:pt x="6789" y="14697"/>
                </a:lnTo>
                <a:lnTo>
                  <a:pt x="6887" y="14721"/>
                </a:lnTo>
                <a:lnTo>
                  <a:pt x="6984" y="14721"/>
                </a:lnTo>
                <a:lnTo>
                  <a:pt x="7033" y="14940"/>
                </a:lnTo>
                <a:lnTo>
                  <a:pt x="7081" y="15135"/>
                </a:lnTo>
                <a:lnTo>
                  <a:pt x="7154" y="15573"/>
                </a:lnTo>
                <a:lnTo>
                  <a:pt x="7203" y="16035"/>
                </a:lnTo>
                <a:lnTo>
                  <a:pt x="7203" y="16278"/>
                </a:lnTo>
                <a:lnTo>
                  <a:pt x="7203" y="16546"/>
                </a:lnTo>
                <a:lnTo>
                  <a:pt x="7227" y="16692"/>
                </a:lnTo>
                <a:lnTo>
                  <a:pt x="7252" y="16814"/>
                </a:lnTo>
                <a:lnTo>
                  <a:pt x="7325" y="16911"/>
                </a:lnTo>
                <a:lnTo>
                  <a:pt x="7398" y="16984"/>
                </a:lnTo>
                <a:lnTo>
                  <a:pt x="7422" y="17008"/>
                </a:lnTo>
                <a:lnTo>
                  <a:pt x="7471" y="17057"/>
                </a:lnTo>
                <a:lnTo>
                  <a:pt x="7568" y="17130"/>
                </a:lnTo>
                <a:lnTo>
                  <a:pt x="7690" y="17179"/>
                </a:lnTo>
                <a:lnTo>
                  <a:pt x="7811" y="17203"/>
                </a:lnTo>
                <a:lnTo>
                  <a:pt x="7957" y="17227"/>
                </a:lnTo>
                <a:lnTo>
                  <a:pt x="8249" y="17227"/>
                </a:lnTo>
                <a:lnTo>
                  <a:pt x="8492" y="17203"/>
                </a:lnTo>
                <a:lnTo>
                  <a:pt x="9198" y="17179"/>
                </a:lnTo>
                <a:lnTo>
                  <a:pt x="9904" y="17154"/>
                </a:lnTo>
                <a:lnTo>
                  <a:pt x="10001" y="17130"/>
                </a:lnTo>
                <a:lnTo>
                  <a:pt x="10098" y="17081"/>
                </a:lnTo>
                <a:lnTo>
                  <a:pt x="10147" y="16984"/>
                </a:lnTo>
                <a:lnTo>
                  <a:pt x="10147" y="16887"/>
                </a:lnTo>
                <a:lnTo>
                  <a:pt x="10171" y="16862"/>
                </a:lnTo>
                <a:lnTo>
                  <a:pt x="10269" y="16741"/>
                </a:lnTo>
                <a:lnTo>
                  <a:pt x="10317" y="16619"/>
                </a:lnTo>
                <a:lnTo>
                  <a:pt x="10366" y="16473"/>
                </a:lnTo>
                <a:lnTo>
                  <a:pt x="10390" y="16327"/>
                </a:lnTo>
                <a:lnTo>
                  <a:pt x="10463" y="15719"/>
                </a:lnTo>
                <a:lnTo>
                  <a:pt x="10561" y="15159"/>
                </a:lnTo>
                <a:lnTo>
                  <a:pt x="10561" y="14892"/>
                </a:lnTo>
                <a:lnTo>
                  <a:pt x="10561" y="14600"/>
                </a:lnTo>
                <a:lnTo>
                  <a:pt x="10707" y="14624"/>
                </a:lnTo>
                <a:lnTo>
                  <a:pt x="10877" y="14600"/>
                </a:lnTo>
                <a:lnTo>
                  <a:pt x="11169" y="14527"/>
                </a:lnTo>
                <a:lnTo>
                  <a:pt x="11291" y="14502"/>
                </a:lnTo>
                <a:lnTo>
                  <a:pt x="11437" y="14429"/>
                </a:lnTo>
                <a:lnTo>
                  <a:pt x="11583" y="14356"/>
                </a:lnTo>
                <a:lnTo>
                  <a:pt x="11680" y="14235"/>
                </a:lnTo>
                <a:lnTo>
                  <a:pt x="11826" y="14405"/>
                </a:lnTo>
                <a:lnTo>
                  <a:pt x="11996" y="14527"/>
                </a:lnTo>
                <a:lnTo>
                  <a:pt x="12313" y="14770"/>
                </a:lnTo>
                <a:lnTo>
                  <a:pt x="12897" y="15208"/>
                </a:lnTo>
                <a:lnTo>
                  <a:pt x="13505" y="15621"/>
                </a:lnTo>
                <a:lnTo>
                  <a:pt x="13578" y="15646"/>
                </a:lnTo>
                <a:lnTo>
                  <a:pt x="13651" y="15670"/>
                </a:lnTo>
                <a:lnTo>
                  <a:pt x="13724" y="15646"/>
                </a:lnTo>
                <a:lnTo>
                  <a:pt x="13797" y="15621"/>
                </a:lnTo>
                <a:lnTo>
                  <a:pt x="13846" y="15597"/>
                </a:lnTo>
                <a:lnTo>
                  <a:pt x="13870" y="15524"/>
                </a:lnTo>
                <a:lnTo>
                  <a:pt x="13919" y="15476"/>
                </a:lnTo>
                <a:lnTo>
                  <a:pt x="13919" y="15403"/>
                </a:lnTo>
                <a:lnTo>
                  <a:pt x="14138" y="15232"/>
                </a:lnTo>
                <a:lnTo>
                  <a:pt x="14332" y="15038"/>
                </a:lnTo>
                <a:lnTo>
                  <a:pt x="14722" y="14624"/>
                </a:lnTo>
                <a:lnTo>
                  <a:pt x="15208" y="14162"/>
                </a:lnTo>
                <a:lnTo>
                  <a:pt x="15427" y="13894"/>
                </a:lnTo>
                <a:lnTo>
                  <a:pt x="15622" y="13651"/>
                </a:lnTo>
                <a:lnTo>
                  <a:pt x="15671" y="13553"/>
                </a:lnTo>
                <a:lnTo>
                  <a:pt x="15671" y="13480"/>
                </a:lnTo>
                <a:lnTo>
                  <a:pt x="15695" y="13383"/>
                </a:lnTo>
                <a:lnTo>
                  <a:pt x="15671" y="13261"/>
                </a:lnTo>
                <a:lnTo>
                  <a:pt x="15500" y="12969"/>
                </a:lnTo>
                <a:lnTo>
                  <a:pt x="15330" y="12702"/>
                </a:lnTo>
                <a:lnTo>
                  <a:pt x="14941" y="12191"/>
                </a:lnTo>
                <a:lnTo>
                  <a:pt x="14795" y="11996"/>
                </a:lnTo>
                <a:lnTo>
                  <a:pt x="14649" y="11801"/>
                </a:lnTo>
                <a:lnTo>
                  <a:pt x="14454" y="11655"/>
                </a:lnTo>
                <a:lnTo>
                  <a:pt x="14259" y="11509"/>
                </a:lnTo>
                <a:lnTo>
                  <a:pt x="14430" y="11266"/>
                </a:lnTo>
                <a:lnTo>
                  <a:pt x="14576" y="10998"/>
                </a:lnTo>
                <a:lnTo>
                  <a:pt x="14673" y="10706"/>
                </a:lnTo>
                <a:lnTo>
                  <a:pt x="14722" y="10414"/>
                </a:lnTo>
                <a:lnTo>
                  <a:pt x="14843" y="10463"/>
                </a:lnTo>
                <a:lnTo>
                  <a:pt x="14965" y="10463"/>
                </a:lnTo>
                <a:lnTo>
                  <a:pt x="15257" y="10487"/>
                </a:lnTo>
                <a:lnTo>
                  <a:pt x="15768" y="10439"/>
                </a:lnTo>
                <a:lnTo>
                  <a:pt x="16352" y="10414"/>
                </a:lnTo>
                <a:lnTo>
                  <a:pt x="16619" y="10390"/>
                </a:lnTo>
                <a:lnTo>
                  <a:pt x="16911" y="10366"/>
                </a:lnTo>
                <a:lnTo>
                  <a:pt x="16984" y="10341"/>
                </a:lnTo>
                <a:lnTo>
                  <a:pt x="17057" y="10293"/>
                </a:lnTo>
                <a:lnTo>
                  <a:pt x="17082" y="10220"/>
                </a:lnTo>
                <a:lnTo>
                  <a:pt x="17106" y="10171"/>
                </a:lnTo>
                <a:lnTo>
                  <a:pt x="17179" y="10122"/>
                </a:lnTo>
                <a:lnTo>
                  <a:pt x="17252" y="10074"/>
                </a:lnTo>
                <a:lnTo>
                  <a:pt x="17301" y="10001"/>
                </a:lnTo>
                <a:lnTo>
                  <a:pt x="17301" y="9928"/>
                </a:lnTo>
                <a:lnTo>
                  <a:pt x="17301" y="8784"/>
                </a:lnTo>
                <a:lnTo>
                  <a:pt x="17301" y="8224"/>
                </a:lnTo>
                <a:lnTo>
                  <a:pt x="17252" y="7665"/>
                </a:lnTo>
                <a:lnTo>
                  <a:pt x="17228" y="7567"/>
                </a:lnTo>
                <a:lnTo>
                  <a:pt x="17155" y="7519"/>
                </a:lnTo>
                <a:lnTo>
                  <a:pt x="17082" y="7470"/>
                </a:lnTo>
                <a:lnTo>
                  <a:pt x="17009" y="7446"/>
                </a:lnTo>
                <a:lnTo>
                  <a:pt x="16960" y="7300"/>
                </a:lnTo>
                <a:lnTo>
                  <a:pt x="16863" y="7203"/>
                </a:lnTo>
                <a:lnTo>
                  <a:pt x="16741" y="7130"/>
                </a:lnTo>
                <a:lnTo>
                  <a:pt x="16619" y="7057"/>
                </a:lnTo>
                <a:lnTo>
                  <a:pt x="16473" y="7008"/>
                </a:lnTo>
                <a:lnTo>
                  <a:pt x="16303" y="6984"/>
                </a:lnTo>
                <a:lnTo>
                  <a:pt x="16035" y="6935"/>
                </a:lnTo>
                <a:lnTo>
                  <a:pt x="15427" y="6862"/>
                </a:lnTo>
                <a:lnTo>
                  <a:pt x="15087" y="6838"/>
                </a:lnTo>
                <a:lnTo>
                  <a:pt x="14795" y="6838"/>
                </a:lnTo>
                <a:lnTo>
                  <a:pt x="14770" y="6667"/>
                </a:lnTo>
                <a:lnTo>
                  <a:pt x="14770" y="6521"/>
                </a:lnTo>
                <a:lnTo>
                  <a:pt x="14697" y="6181"/>
                </a:lnTo>
                <a:lnTo>
                  <a:pt x="14673" y="6010"/>
                </a:lnTo>
                <a:lnTo>
                  <a:pt x="14600" y="5816"/>
                </a:lnTo>
                <a:lnTo>
                  <a:pt x="14527" y="5621"/>
                </a:lnTo>
                <a:lnTo>
                  <a:pt x="14430" y="5451"/>
                </a:lnTo>
                <a:lnTo>
                  <a:pt x="14576" y="5256"/>
                </a:lnTo>
                <a:lnTo>
                  <a:pt x="14697" y="5086"/>
                </a:lnTo>
                <a:lnTo>
                  <a:pt x="15111" y="4477"/>
                </a:lnTo>
                <a:lnTo>
                  <a:pt x="15354" y="4185"/>
                </a:lnTo>
                <a:lnTo>
                  <a:pt x="15598" y="3893"/>
                </a:lnTo>
                <a:lnTo>
                  <a:pt x="15646" y="3845"/>
                </a:lnTo>
                <a:lnTo>
                  <a:pt x="15671" y="3796"/>
                </a:lnTo>
                <a:lnTo>
                  <a:pt x="15671" y="3723"/>
                </a:lnTo>
                <a:lnTo>
                  <a:pt x="15671" y="3650"/>
                </a:lnTo>
                <a:lnTo>
                  <a:pt x="15646" y="3601"/>
                </a:lnTo>
                <a:lnTo>
                  <a:pt x="15646" y="3528"/>
                </a:lnTo>
                <a:lnTo>
                  <a:pt x="15646" y="3431"/>
                </a:lnTo>
                <a:lnTo>
                  <a:pt x="15622" y="3382"/>
                </a:lnTo>
                <a:lnTo>
                  <a:pt x="15549" y="3236"/>
                </a:lnTo>
                <a:lnTo>
                  <a:pt x="15354" y="2993"/>
                </a:lnTo>
                <a:lnTo>
                  <a:pt x="15062" y="2677"/>
                </a:lnTo>
                <a:lnTo>
                  <a:pt x="14746" y="2385"/>
                </a:lnTo>
                <a:lnTo>
                  <a:pt x="14503" y="2190"/>
                </a:lnTo>
                <a:lnTo>
                  <a:pt x="14235" y="1971"/>
                </a:lnTo>
                <a:lnTo>
                  <a:pt x="14065" y="1874"/>
                </a:lnTo>
                <a:lnTo>
                  <a:pt x="13919" y="1825"/>
                </a:lnTo>
                <a:lnTo>
                  <a:pt x="13748" y="1801"/>
                </a:lnTo>
                <a:lnTo>
                  <a:pt x="13554" y="1801"/>
                </a:lnTo>
                <a:lnTo>
                  <a:pt x="13481" y="1825"/>
                </a:lnTo>
                <a:lnTo>
                  <a:pt x="13189" y="1971"/>
                </a:lnTo>
                <a:lnTo>
                  <a:pt x="12921" y="2117"/>
                </a:lnTo>
                <a:lnTo>
                  <a:pt x="12653" y="2312"/>
                </a:lnTo>
                <a:lnTo>
                  <a:pt x="12410" y="2506"/>
                </a:lnTo>
                <a:lnTo>
                  <a:pt x="12094" y="2725"/>
                </a:lnTo>
                <a:lnTo>
                  <a:pt x="11923" y="2847"/>
                </a:lnTo>
                <a:lnTo>
                  <a:pt x="11777" y="2993"/>
                </a:lnTo>
                <a:lnTo>
                  <a:pt x="11558" y="2847"/>
                </a:lnTo>
                <a:lnTo>
                  <a:pt x="11291" y="2750"/>
                </a:lnTo>
                <a:lnTo>
                  <a:pt x="11023" y="2652"/>
                </a:lnTo>
                <a:lnTo>
                  <a:pt x="10755" y="2628"/>
                </a:lnTo>
                <a:lnTo>
                  <a:pt x="10755" y="2604"/>
                </a:lnTo>
                <a:lnTo>
                  <a:pt x="10682" y="2458"/>
                </a:lnTo>
                <a:lnTo>
                  <a:pt x="10634" y="2287"/>
                </a:lnTo>
                <a:lnTo>
                  <a:pt x="10561" y="1922"/>
                </a:lnTo>
                <a:lnTo>
                  <a:pt x="10585" y="1922"/>
                </a:lnTo>
                <a:lnTo>
                  <a:pt x="10609" y="1874"/>
                </a:lnTo>
                <a:lnTo>
                  <a:pt x="10609" y="1825"/>
                </a:lnTo>
                <a:lnTo>
                  <a:pt x="10585" y="1752"/>
                </a:lnTo>
                <a:lnTo>
                  <a:pt x="10536" y="1703"/>
                </a:lnTo>
                <a:lnTo>
                  <a:pt x="10463" y="1095"/>
                </a:lnTo>
                <a:lnTo>
                  <a:pt x="10439" y="779"/>
                </a:lnTo>
                <a:lnTo>
                  <a:pt x="10366" y="487"/>
                </a:lnTo>
                <a:lnTo>
                  <a:pt x="10390" y="438"/>
                </a:lnTo>
                <a:lnTo>
                  <a:pt x="10415" y="389"/>
                </a:lnTo>
                <a:lnTo>
                  <a:pt x="10439" y="316"/>
                </a:lnTo>
                <a:lnTo>
                  <a:pt x="10415" y="268"/>
                </a:lnTo>
                <a:lnTo>
                  <a:pt x="10390" y="195"/>
                </a:lnTo>
                <a:lnTo>
                  <a:pt x="10342" y="146"/>
                </a:lnTo>
                <a:lnTo>
                  <a:pt x="10293" y="122"/>
                </a:lnTo>
                <a:lnTo>
                  <a:pt x="10196" y="97"/>
                </a:lnTo>
                <a:lnTo>
                  <a:pt x="9855" y="73"/>
                </a:lnTo>
                <a:lnTo>
                  <a:pt x="9490" y="49"/>
                </a:lnTo>
                <a:lnTo>
                  <a:pt x="8760" y="49"/>
                </a:lnTo>
                <a:lnTo>
                  <a:pt x="8395" y="24"/>
                </a:lnTo>
                <a:lnTo>
                  <a:pt x="8030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C00000"/>
              </a:solidFill>
            </a:endParaRPr>
          </a:p>
        </p:txBody>
      </p:sp>
      <p:sp>
        <p:nvSpPr>
          <p:cNvPr id="37" name="Shape 334"/>
          <p:cNvSpPr>
            <a:spLocks noChangeAspect="1"/>
          </p:cNvSpPr>
          <p:nvPr/>
        </p:nvSpPr>
        <p:spPr>
          <a:xfrm>
            <a:off x="4890161" y="3027227"/>
            <a:ext cx="453736" cy="451820"/>
          </a:xfrm>
          <a:custGeom>
            <a:avLst/>
            <a:gdLst/>
            <a:ahLst/>
            <a:cxnLst/>
            <a:rect l="0" t="0" r="0" b="0"/>
            <a:pathLst>
              <a:path w="17301" h="17228" extrusionOk="0">
                <a:moveTo>
                  <a:pt x="9295" y="4842"/>
                </a:moveTo>
                <a:lnTo>
                  <a:pt x="9514" y="4891"/>
                </a:lnTo>
                <a:lnTo>
                  <a:pt x="9758" y="4964"/>
                </a:lnTo>
                <a:lnTo>
                  <a:pt x="9539" y="5256"/>
                </a:lnTo>
                <a:lnTo>
                  <a:pt x="9368" y="5548"/>
                </a:lnTo>
                <a:lnTo>
                  <a:pt x="9198" y="5499"/>
                </a:lnTo>
                <a:lnTo>
                  <a:pt x="9174" y="5426"/>
                </a:lnTo>
                <a:lnTo>
                  <a:pt x="9271" y="4940"/>
                </a:lnTo>
                <a:lnTo>
                  <a:pt x="9295" y="4842"/>
                </a:lnTo>
                <a:close/>
                <a:moveTo>
                  <a:pt x="8784" y="4769"/>
                </a:moveTo>
                <a:lnTo>
                  <a:pt x="8882" y="4794"/>
                </a:lnTo>
                <a:lnTo>
                  <a:pt x="8857" y="4891"/>
                </a:lnTo>
                <a:lnTo>
                  <a:pt x="8784" y="5159"/>
                </a:lnTo>
                <a:lnTo>
                  <a:pt x="8736" y="5426"/>
                </a:lnTo>
                <a:lnTo>
                  <a:pt x="8468" y="5426"/>
                </a:lnTo>
                <a:lnTo>
                  <a:pt x="8468" y="5329"/>
                </a:lnTo>
                <a:lnTo>
                  <a:pt x="8419" y="5134"/>
                </a:lnTo>
                <a:lnTo>
                  <a:pt x="8346" y="4964"/>
                </a:lnTo>
                <a:lnTo>
                  <a:pt x="8322" y="4915"/>
                </a:lnTo>
                <a:lnTo>
                  <a:pt x="8249" y="4915"/>
                </a:lnTo>
                <a:lnTo>
                  <a:pt x="8225" y="4940"/>
                </a:lnTo>
                <a:lnTo>
                  <a:pt x="8200" y="4988"/>
                </a:lnTo>
                <a:lnTo>
                  <a:pt x="8200" y="5183"/>
                </a:lnTo>
                <a:lnTo>
                  <a:pt x="8176" y="5378"/>
                </a:lnTo>
                <a:lnTo>
                  <a:pt x="8176" y="5451"/>
                </a:lnTo>
                <a:lnTo>
                  <a:pt x="7957" y="5499"/>
                </a:lnTo>
                <a:lnTo>
                  <a:pt x="7738" y="5597"/>
                </a:lnTo>
                <a:lnTo>
                  <a:pt x="7714" y="5548"/>
                </a:lnTo>
                <a:lnTo>
                  <a:pt x="7641" y="5378"/>
                </a:lnTo>
                <a:lnTo>
                  <a:pt x="7568" y="5207"/>
                </a:lnTo>
                <a:lnTo>
                  <a:pt x="7471" y="5110"/>
                </a:lnTo>
                <a:lnTo>
                  <a:pt x="7373" y="5013"/>
                </a:lnTo>
                <a:lnTo>
                  <a:pt x="7349" y="4988"/>
                </a:lnTo>
                <a:lnTo>
                  <a:pt x="7568" y="4891"/>
                </a:lnTo>
                <a:lnTo>
                  <a:pt x="7641" y="4964"/>
                </a:lnTo>
                <a:lnTo>
                  <a:pt x="7738" y="5013"/>
                </a:lnTo>
                <a:lnTo>
                  <a:pt x="7836" y="5037"/>
                </a:lnTo>
                <a:lnTo>
                  <a:pt x="7933" y="5013"/>
                </a:lnTo>
                <a:lnTo>
                  <a:pt x="8127" y="4915"/>
                </a:lnTo>
                <a:lnTo>
                  <a:pt x="8298" y="4842"/>
                </a:lnTo>
                <a:lnTo>
                  <a:pt x="8492" y="4818"/>
                </a:lnTo>
                <a:lnTo>
                  <a:pt x="8663" y="4794"/>
                </a:lnTo>
                <a:lnTo>
                  <a:pt x="8711" y="4794"/>
                </a:lnTo>
                <a:lnTo>
                  <a:pt x="8784" y="4769"/>
                </a:lnTo>
                <a:close/>
                <a:moveTo>
                  <a:pt x="9879" y="5013"/>
                </a:moveTo>
                <a:lnTo>
                  <a:pt x="10147" y="5159"/>
                </a:lnTo>
                <a:lnTo>
                  <a:pt x="10415" y="5305"/>
                </a:lnTo>
                <a:lnTo>
                  <a:pt x="10196" y="5524"/>
                </a:lnTo>
                <a:lnTo>
                  <a:pt x="9977" y="5743"/>
                </a:lnTo>
                <a:lnTo>
                  <a:pt x="9977" y="5767"/>
                </a:lnTo>
                <a:lnTo>
                  <a:pt x="9928" y="5743"/>
                </a:lnTo>
                <a:lnTo>
                  <a:pt x="9685" y="5645"/>
                </a:lnTo>
                <a:lnTo>
                  <a:pt x="9879" y="5013"/>
                </a:lnTo>
                <a:close/>
                <a:moveTo>
                  <a:pt x="7300" y="5013"/>
                </a:moveTo>
                <a:lnTo>
                  <a:pt x="7300" y="5037"/>
                </a:lnTo>
                <a:lnTo>
                  <a:pt x="7325" y="5183"/>
                </a:lnTo>
                <a:lnTo>
                  <a:pt x="7325" y="5305"/>
                </a:lnTo>
                <a:lnTo>
                  <a:pt x="7373" y="5499"/>
                </a:lnTo>
                <a:lnTo>
                  <a:pt x="7446" y="5670"/>
                </a:lnTo>
                <a:lnTo>
                  <a:pt x="7446" y="5718"/>
                </a:lnTo>
                <a:lnTo>
                  <a:pt x="7203" y="5791"/>
                </a:lnTo>
                <a:lnTo>
                  <a:pt x="7081" y="5524"/>
                </a:lnTo>
                <a:lnTo>
                  <a:pt x="6935" y="5232"/>
                </a:lnTo>
                <a:lnTo>
                  <a:pt x="7106" y="5134"/>
                </a:lnTo>
                <a:lnTo>
                  <a:pt x="7300" y="5013"/>
                </a:lnTo>
                <a:close/>
                <a:moveTo>
                  <a:pt x="10707" y="5475"/>
                </a:moveTo>
                <a:lnTo>
                  <a:pt x="11193" y="5816"/>
                </a:lnTo>
                <a:lnTo>
                  <a:pt x="10999" y="5913"/>
                </a:lnTo>
                <a:lnTo>
                  <a:pt x="10780" y="6010"/>
                </a:lnTo>
                <a:lnTo>
                  <a:pt x="10585" y="6108"/>
                </a:lnTo>
                <a:lnTo>
                  <a:pt x="10390" y="5986"/>
                </a:lnTo>
                <a:lnTo>
                  <a:pt x="10171" y="5864"/>
                </a:lnTo>
                <a:lnTo>
                  <a:pt x="10512" y="5621"/>
                </a:lnTo>
                <a:lnTo>
                  <a:pt x="10707" y="5475"/>
                </a:lnTo>
                <a:close/>
                <a:moveTo>
                  <a:pt x="6692" y="5426"/>
                </a:moveTo>
                <a:lnTo>
                  <a:pt x="6716" y="5572"/>
                </a:lnTo>
                <a:lnTo>
                  <a:pt x="6741" y="5718"/>
                </a:lnTo>
                <a:lnTo>
                  <a:pt x="6838" y="5986"/>
                </a:lnTo>
                <a:lnTo>
                  <a:pt x="6643" y="6156"/>
                </a:lnTo>
                <a:lnTo>
                  <a:pt x="6522" y="5986"/>
                </a:lnTo>
                <a:lnTo>
                  <a:pt x="6351" y="5743"/>
                </a:lnTo>
                <a:lnTo>
                  <a:pt x="6522" y="5572"/>
                </a:lnTo>
                <a:lnTo>
                  <a:pt x="6692" y="5426"/>
                </a:lnTo>
                <a:close/>
                <a:moveTo>
                  <a:pt x="11461" y="6059"/>
                </a:moveTo>
                <a:lnTo>
                  <a:pt x="11607" y="6181"/>
                </a:lnTo>
                <a:lnTo>
                  <a:pt x="11510" y="6181"/>
                </a:lnTo>
                <a:lnTo>
                  <a:pt x="11193" y="6254"/>
                </a:lnTo>
                <a:lnTo>
                  <a:pt x="11047" y="6302"/>
                </a:lnTo>
                <a:lnTo>
                  <a:pt x="10877" y="6375"/>
                </a:lnTo>
                <a:lnTo>
                  <a:pt x="10780" y="6278"/>
                </a:lnTo>
                <a:lnTo>
                  <a:pt x="11096" y="6181"/>
                </a:lnTo>
                <a:lnTo>
                  <a:pt x="11291" y="6132"/>
                </a:lnTo>
                <a:lnTo>
                  <a:pt x="11461" y="6059"/>
                </a:lnTo>
                <a:close/>
                <a:moveTo>
                  <a:pt x="6157" y="5962"/>
                </a:moveTo>
                <a:lnTo>
                  <a:pt x="6230" y="6156"/>
                </a:lnTo>
                <a:lnTo>
                  <a:pt x="6303" y="6302"/>
                </a:lnTo>
                <a:lnTo>
                  <a:pt x="6400" y="6424"/>
                </a:lnTo>
                <a:lnTo>
                  <a:pt x="6181" y="6765"/>
                </a:lnTo>
                <a:lnTo>
                  <a:pt x="6157" y="6716"/>
                </a:lnTo>
                <a:lnTo>
                  <a:pt x="5962" y="6546"/>
                </a:lnTo>
                <a:lnTo>
                  <a:pt x="5840" y="6400"/>
                </a:lnTo>
                <a:lnTo>
                  <a:pt x="5986" y="6181"/>
                </a:lnTo>
                <a:lnTo>
                  <a:pt x="6157" y="5962"/>
                </a:lnTo>
                <a:close/>
                <a:moveTo>
                  <a:pt x="11729" y="6327"/>
                </a:moveTo>
                <a:lnTo>
                  <a:pt x="11923" y="6570"/>
                </a:lnTo>
                <a:lnTo>
                  <a:pt x="12094" y="6862"/>
                </a:lnTo>
                <a:lnTo>
                  <a:pt x="11899" y="6838"/>
                </a:lnTo>
                <a:lnTo>
                  <a:pt x="11704" y="6862"/>
                </a:lnTo>
                <a:lnTo>
                  <a:pt x="11510" y="6886"/>
                </a:lnTo>
                <a:lnTo>
                  <a:pt x="11339" y="6911"/>
                </a:lnTo>
                <a:lnTo>
                  <a:pt x="11145" y="6643"/>
                </a:lnTo>
                <a:lnTo>
                  <a:pt x="11388" y="6594"/>
                </a:lnTo>
                <a:lnTo>
                  <a:pt x="11607" y="6546"/>
                </a:lnTo>
                <a:lnTo>
                  <a:pt x="11680" y="6497"/>
                </a:lnTo>
                <a:lnTo>
                  <a:pt x="11704" y="6448"/>
                </a:lnTo>
                <a:lnTo>
                  <a:pt x="11729" y="6375"/>
                </a:lnTo>
                <a:lnTo>
                  <a:pt x="11729" y="6327"/>
                </a:lnTo>
                <a:close/>
                <a:moveTo>
                  <a:pt x="5646" y="6765"/>
                </a:moveTo>
                <a:lnTo>
                  <a:pt x="5719" y="6838"/>
                </a:lnTo>
                <a:lnTo>
                  <a:pt x="5840" y="7008"/>
                </a:lnTo>
                <a:lnTo>
                  <a:pt x="5913" y="7081"/>
                </a:lnTo>
                <a:lnTo>
                  <a:pt x="6011" y="7130"/>
                </a:lnTo>
                <a:lnTo>
                  <a:pt x="5913" y="7397"/>
                </a:lnTo>
                <a:lnTo>
                  <a:pt x="5670" y="7300"/>
                </a:lnTo>
                <a:lnTo>
                  <a:pt x="5524" y="7276"/>
                </a:lnTo>
                <a:lnTo>
                  <a:pt x="5402" y="7251"/>
                </a:lnTo>
                <a:lnTo>
                  <a:pt x="5524" y="7008"/>
                </a:lnTo>
                <a:lnTo>
                  <a:pt x="5646" y="6765"/>
                </a:lnTo>
                <a:close/>
                <a:moveTo>
                  <a:pt x="12288" y="7276"/>
                </a:moveTo>
                <a:lnTo>
                  <a:pt x="12361" y="7519"/>
                </a:lnTo>
                <a:lnTo>
                  <a:pt x="12410" y="7786"/>
                </a:lnTo>
                <a:lnTo>
                  <a:pt x="12215" y="7689"/>
                </a:lnTo>
                <a:lnTo>
                  <a:pt x="12021" y="7616"/>
                </a:lnTo>
                <a:lnTo>
                  <a:pt x="11802" y="7567"/>
                </a:lnTo>
                <a:lnTo>
                  <a:pt x="11583" y="7543"/>
                </a:lnTo>
                <a:lnTo>
                  <a:pt x="11510" y="7276"/>
                </a:lnTo>
                <a:lnTo>
                  <a:pt x="11680" y="7300"/>
                </a:lnTo>
                <a:lnTo>
                  <a:pt x="11875" y="7300"/>
                </a:lnTo>
                <a:lnTo>
                  <a:pt x="12264" y="7276"/>
                </a:lnTo>
                <a:close/>
                <a:moveTo>
                  <a:pt x="5281" y="7616"/>
                </a:moveTo>
                <a:lnTo>
                  <a:pt x="5548" y="7713"/>
                </a:lnTo>
                <a:lnTo>
                  <a:pt x="5792" y="7811"/>
                </a:lnTo>
                <a:lnTo>
                  <a:pt x="5719" y="8273"/>
                </a:lnTo>
                <a:lnTo>
                  <a:pt x="5256" y="8322"/>
                </a:lnTo>
                <a:lnTo>
                  <a:pt x="5135" y="8322"/>
                </a:lnTo>
                <a:lnTo>
                  <a:pt x="5183" y="7981"/>
                </a:lnTo>
                <a:lnTo>
                  <a:pt x="5281" y="7616"/>
                </a:lnTo>
                <a:close/>
                <a:moveTo>
                  <a:pt x="11656" y="7859"/>
                </a:moveTo>
                <a:lnTo>
                  <a:pt x="11826" y="7932"/>
                </a:lnTo>
                <a:lnTo>
                  <a:pt x="12069" y="8054"/>
                </a:lnTo>
                <a:lnTo>
                  <a:pt x="12191" y="8103"/>
                </a:lnTo>
                <a:lnTo>
                  <a:pt x="12337" y="8151"/>
                </a:lnTo>
                <a:lnTo>
                  <a:pt x="12386" y="8151"/>
                </a:lnTo>
                <a:lnTo>
                  <a:pt x="12459" y="8127"/>
                </a:lnTo>
                <a:lnTo>
                  <a:pt x="12459" y="8516"/>
                </a:lnTo>
                <a:lnTo>
                  <a:pt x="12264" y="8395"/>
                </a:lnTo>
                <a:lnTo>
                  <a:pt x="11972" y="8249"/>
                </a:lnTo>
                <a:lnTo>
                  <a:pt x="11826" y="8200"/>
                </a:lnTo>
                <a:lnTo>
                  <a:pt x="11680" y="8176"/>
                </a:lnTo>
                <a:lnTo>
                  <a:pt x="11656" y="7859"/>
                </a:lnTo>
                <a:close/>
                <a:moveTo>
                  <a:pt x="11680" y="8468"/>
                </a:moveTo>
                <a:lnTo>
                  <a:pt x="11777" y="8589"/>
                </a:lnTo>
                <a:lnTo>
                  <a:pt x="11899" y="8662"/>
                </a:lnTo>
                <a:lnTo>
                  <a:pt x="12191" y="8857"/>
                </a:lnTo>
                <a:lnTo>
                  <a:pt x="12337" y="8954"/>
                </a:lnTo>
                <a:lnTo>
                  <a:pt x="12118" y="8979"/>
                </a:lnTo>
                <a:lnTo>
                  <a:pt x="11875" y="8954"/>
                </a:lnTo>
                <a:lnTo>
                  <a:pt x="11631" y="8954"/>
                </a:lnTo>
                <a:lnTo>
                  <a:pt x="11656" y="8711"/>
                </a:lnTo>
                <a:lnTo>
                  <a:pt x="11680" y="8468"/>
                </a:lnTo>
                <a:close/>
                <a:moveTo>
                  <a:pt x="5694" y="8735"/>
                </a:moveTo>
                <a:lnTo>
                  <a:pt x="5694" y="8954"/>
                </a:lnTo>
                <a:lnTo>
                  <a:pt x="5719" y="9198"/>
                </a:lnTo>
                <a:lnTo>
                  <a:pt x="5427" y="9222"/>
                </a:lnTo>
                <a:lnTo>
                  <a:pt x="5159" y="9271"/>
                </a:lnTo>
                <a:lnTo>
                  <a:pt x="5110" y="9003"/>
                </a:lnTo>
                <a:lnTo>
                  <a:pt x="5110" y="8760"/>
                </a:lnTo>
                <a:lnTo>
                  <a:pt x="5402" y="8760"/>
                </a:lnTo>
                <a:lnTo>
                  <a:pt x="5694" y="8735"/>
                </a:lnTo>
                <a:close/>
                <a:moveTo>
                  <a:pt x="5208" y="9514"/>
                </a:moveTo>
                <a:lnTo>
                  <a:pt x="5792" y="9563"/>
                </a:lnTo>
                <a:lnTo>
                  <a:pt x="5840" y="9757"/>
                </a:lnTo>
                <a:lnTo>
                  <a:pt x="5913" y="9952"/>
                </a:lnTo>
                <a:lnTo>
                  <a:pt x="5354" y="9952"/>
                </a:lnTo>
                <a:lnTo>
                  <a:pt x="5256" y="9733"/>
                </a:lnTo>
                <a:lnTo>
                  <a:pt x="5208" y="9514"/>
                </a:lnTo>
                <a:close/>
                <a:moveTo>
                  <a:pt x="11583" y="9222"/>
                </a:moveTo>
                <a:lnTo>
                  <a:pt x="11680" y="9271"/>
                </a:lnTo>
                <a:lnTo>
                  <a:pt x="11777" y="9319"/>
                </a:lnTo>
                <a:lnTo>
                  <a:pt x="11996" y="9368"/>
                </a:lnTo>
                <a:lnTo>
                  <a:pt x="12167" y="9392"/>
                </a:lnTo>
                <a:lnTo>
                  <a:pt x="12386" y="9392"/>
                </a:lnTo>
                <a:lnTo>
                  <a:pt x="12288" y="9782"/>
                </a:lnTo>
                <a:lnTo>
                  <a:pt x="12167" y="10147"/>
                </a:lnTo>
                <a:lnTo>
                  <a:pt x="12142" y="10098"/>
                </a:lnTo>
                <a:lnTo>
                  <a:pt x="12118" y="10049"/>
                </a:lnTo>
                <a:lnTo>
                  <a:pt x="12021" y="9952"/>
                </a:lnTo>
                <a:lnTo>
                  <a:pt x="11777" y="9830"/>
                </a:lnTo>
                <a:lnTo>
                  <a:pt x="11607" y="9757"/>
                </a:lnTo>
                <a:lnTo>
                  <a:pt x="11437" y="9684"/>
                </a:lnTo>
                <a:lnTo>
                  <a:pt x="11510" y="9465"/>
                </a:lnTo>
                <a:lnTo>
                  <a:pt x="11583" y="9222"/>
                </a:lnTo>
                <a:close/>
                <a:moveTo>
                  <a:pt x="11339" y="9952"/>
                </a:moveTo>
                <a:lnTo>
                  <a:pt x="11461" y="10025"/>
                </a:lnTo>
                <a:lnTo>
                  <a:pt x="11607" y="10122"/>
                </a:lnTo>
                <a:lnTo>
                  <a:pt x="11850" y="10268"/>
                </a:lnTo>
                <a:lnTo>
                  <a:pt x="11972" y="10293"/>
                </a:lnTo>
                <a:lnTo>
                  <a:pt x="12118" y="10293"/>
                </a:lnTo>
                <a:lnTo>
                  <a:pt x="11996" y="10512"/>
                </a:lnTo>
                <a:lnTo>
                  <a:pt x="11875" y="10731"/>
                </a:lnTo>
                <a:lnTo>
                  <a:pt x="11753" y="10609"/>
                </a:lnTo>
                <a:lnTo>
                  <a:pt x="11656" y="10487"/>
                </a:lnTo>
                <a:lnTo>
                  <a:pt x="11510" y="10390"/>
                </a:lnTo>
                <a:lnTo>
                  <a:pt x="11364" y="10317"/>
                </a:lnTo>
                <a:lnTo>
                  <a:pt x="11266" y="10293"/>
                </a:lnTo>
                <a:lnTo>
                  <a:pt x="11169" y="10268"/>
                </a:lnTo>
                <a:lnTo>
                  <a:pt x="11339" y="9952"/>
                </a:lnTo>
                <a:close/>
                <a:moveTo>
                  <a:pt x="6132" y="10341"/>
                </a:moveTo>
                <a:lnTo>
                  <a:pt x="6327" y="10585"/>
                </a:lnTo>
                <a:lnTo>
                  <a:pt x="6059" y="10658"/>
                </a:lnTo>
                <a:lnTo>
                  <a:pt x="5792" y="10755"/>
                </a:lnTo>
                <a:lnTo>
                  <a:pt x="5670" y="10560"/>
                </a:lnTo>
                <a:lnTo>
                  <a:pt x="5548" y="10366"/>
                </a:lnTo>
                <a:lnTo>
                  <a:pt x="5548" y="10366"/>
                </a:lnTo>
                <a:lnTo>
                  <a:pt x="5840" y="10390"/>
                </a:lnTo>
                <a:lnTo>
                  <a:pt x="5986" y="10390"/>
                </a:lnTo>
                <a:lnTo>
                  <a:pt x="6132" y="10341"/>
                </a:lnTo>
                <a:close/>
                <a:moveTo>
                  <a:pt x="8663" y="5986"/>
                </a:moveTo>
                <a:lnTo>
                  <a:pt x="8857" y="6010"/>
                </a:lnTo>
                <a:lnTo>
                  <a:pt x="9076" y="6059"/>
                </a:lnTo>
                <a:lnTo>
                  <a:pt x="9490" y="6181"/>
                </a:lnTo>
                <a:lnTo>
                  <a:pt x="9855" y="6327"/>
                </a:lnTo>
                <a:lnTo>
                  <a:pt x="10123" y="6473"/>
                </a:lnTo>
                <a:lnTo>
                  <a:pt x="10342" y="6643"/>
                </a:lnTo>
                <a:lnTo>
                  <a:pt x="10561" y="6813"/>
                </a:lnTo>
                <a:lnTo>
                  <a:pt x="10731" y="7032"/>
                </a:lnTo>
                <a:lnTo>
                  <a:pt x="10877" y="7251"/>
                </a:lnTo>
                <a:lnTo>
                  <a:pt x="10999" y="7494"/>
                </a:lnTo>
                <a:lnTo>
                  <a:pt x="11096" y="7762"/>
                </a:lnTo>
                <a:lnTo>
                  <a:pt x="11145" y="8054"/>
                </a:lnTo>
                <a:lnTo>
                  <a:pt x="11193" y="8297"/>
                </a:lnTo>
                <a:lnTo>
                  <a:pt x="11193" y="8565"/>
                </a:lnTo>
                <a:lnTo>
                  <a:pt x="11169" y="8833"/>
                </a:lnTo>
                <a:lnTo>
                  <a:pt x="11120" y="9076"/>
                </a:lnTo>
                <a:lnTo>
                  <a:pt x="11072" y="9319"/>
                </a:lnTo>
                <a:lnTo>
                  <a:pt x="10974" y="9538"/>
                </a:lnTo>
                <a:lnTo>
                  <a:pt x="10853" y="9757"/>
                </a:lnTo>
                <a:lnTo>
                  <a:pt x="10731" y="9976"/>
                </a:lnTo>
                <a:lnTo>
                  <a:pt x="10561" y="10171"/>
                </a:lnTo>
                <a:lnTo>
                  <a:pt x="10390" y="10341"/>
                </a:lnTo>
                <a:lnTo>
                  <a:pt x="10220" y="10512"/>
                </a:lnTo>
                <a:lnTo>
                  <a:pt x="10001" y="10658"/>
                </a:lnTo>
                <a:lnTo>
                  <a:pt x="9782" y="10779"/>
                </a:lnTo>
                <a:lnTo>
                  <a:pt x="9563" y="10877"/>
                </a:lnTo>
                <a:lnTo>
                  <a:pt x="9320" y="10974"/>
                </a:lnTo>
                <a:lnTo>
                  <a:pt x="9052" y="11023"/>
                </a:lnTo>
                <a:lnTo>
                  <a:pt x="8833" y="11047"/>
                </a:lnTo>
                <a:lnTo>
                  <a:pt x="8590" y="11071"/>
                </a:lnTo>
                <a:lnTo>
                  <a:pt x="8371" y="11047"/>
                </a:lnTo>
                <a:lnTo>
                  <a:pt x="8127" y="10998"/>
                </a:lnTo>
                <a:lnTo>
                  <a:pt x="7908" y="10950"/>
                </a:lnTo>
                <a:lnTo>
                  <a:pt x="7714" y="10877"/>
                </a:lnTo>
                <a:lnTo>
                  <a:pt x="7495" y="10779"/>
                </a:lnTo>
                <a:lnTo>
                  <a:pt x="7300" y="10658"/>
                </a:lnTo>
                <a:lnTo>
                  <a:pt x="7130" y="10536"/>
                </a:lnTo>
                <a:lnTo>
                  <a:pt x="6960" y="10390"/>
                </a:lnTo>
                <a:lnTo>
                  <a:pt x="6814" y="10220"/>
                </a:lnTo>
                <a:lnTo>
                  <a:pt x="6668" y="10049"/>
                </a:lnTo>
                <a:lnTo>
                  <a:pt x="6546" y="9855"/>
                </a:lnTo>
                <a:lnTo>
                  <a:pt x="6449" y="9660"/>
                </a:lnTo>
                <a:lnTo>
                  <a:pt x="6351" y="9441"/>
                </a:lnTo>
                <a:lnTo>
                  <a:pt x="6303" y="9222"/>
                </a:lnTo>
                <a:lnTo>
                  <a:pt x="6254" y="8979"/>
                </a:lnTo>
                <a:lnTo>
                  <a:pt x="6230" y="8735"/>
                </a:lnTo>
                <a:lnTo>
                  <a:pt x="6254" y="8468"/>
                </a:lnTo>
                <a:lnTo>
                  <a:pt x="6254" y="8224"/>
                </a:lnTo>
                <a:lnTo>
                  <a:pt x="6303" y="7981"/>
                </a:lnTo>
                <a:lnTo>
                  <a:pt x="6376" y="7738"/>
                </a:lnTo>
                <a:lnTo>
                  <a:pt x="6449" y="7519"/>
                </a:lnTo>
                <a:lnTo>
                  <a:pt x="6546" y="7300"/>
                </a:lnTo>
                <a:lnTo>
                  <a:pt x="6668" y="7057"/>
                </a:lnTo>
                <a:lnTo>
                  <a:pt x="6814" y="6838"/>
                </a:lnTo>
                <a:lnTo>
                  <a:pt x="6984" y="6667"/>
                </a:lnTo>
                <a:lnTo>
                  <a:pt x="7154" y="6521"/>
                </a:lnTo>
                <a:lnTo>
                  <a:pt x="7373" y="6400"/>
                </a:lnTo>
                <a:lnTo>
                  <a:pt x="7592" y="6302"/>
                </a:lnTo>
                <a:lnTo>
                  <a:pt x="7811" y="6205"/>
                </a:lnTo>
                <a:lnTo>
                  <a:pt x="8079" y="6156"/>
                </a:lnTo>
                <a:lnTo>
                  <a:pt x="8127" y="6132"/>
                </a:lnTo>
                <a:lnTo>
                  <a:pt x="8176" y="6108"/>
                </a:lnTo>
                <a:lnTo>
                  <a:pt x="8225" y="6059"/>
                </a:lnTo>
                <a:lnTo>
                  <a:pt x="8249" y="6010"/>
                </a:lnTo>
                <a:lnTo>
                  <a:pt x="8444" y="5986"/>
                </a:lnTo>
                <a:close/>
                <a:moveTo>
                  <a:pt x="6643" y="10877"/>
                </a:moveTo>
                <a:lnTo>
                  <a:pt x="6814" y="11023"/>
                </a:lnTo>
                <a:lnTo>
                  <a:pt x="7008" y="11144"/>
                </a:lnTo>
                <a:lnTo>
                  <a:pt x="6765" y="11315"/>
                </a:lnTo>
                <a:lnTo>
                  <a:pt x="6522" y="11461"/>
                </a:lnTo>
                <a:lnTo>
                  <a:pt x="6497" y="11485"/>
                </a:lnTo>
                <a:lnTo>
                  <a:pt x="6303" y="11290"/>
                </a:lnTo>
                <a:lnTo>
                  <a:pt x="6108" y="11120"/>
                </a:lnTo>
                <a:lnTo>
                  <a:pt x="6327" y="10998"/>
                </a:lnTo>
                <a:lnTo>
                  <a:pt x="6643" y="10877"/>
                </a:lnTo>
                <a:close/>
                <a:moveTo>
                  <a:pt x="11047" y="10414"/>
                </a:moveTo>
                <a:lnTo>
                  <a:pt x="11169" y="10560"/>
                </a:lnTo>
                <a:lnTo>
                  <a:pt x="11388" y="10755"/>
                </a:lnTo>
                <a:lnTo>
                  <a:pt x="11607" y="10974"/>
                </a:lnTo>
                <a:lnTo>
                  <a:pt x="11656" y="11071"/>
                </a:lnTo>
                <a:lnTo>
                  <a:pt x="11461" y="11315"/>
                </a:lnTo>
                <a:lnTo>
                  <a:pt x="11242" y="11534"/>
                </a:lnTo>
                <a:lnTo>
                  <a:pt x="10999" y="11728"/>
                </a:lnTo>
                <a:lnTo>
                  <a:pt x="10731" y="11899"/>
                </a:lnTo>
                <a:lnTo>
                  <a:pt x="10707" y="11801"/>
                </a:lnTo>
                <a:lnTo>
                  <a:pt x="10682" y="11680"/>
                </a:lnTo>
                <a:lnTo>
                  <a:pt x="10585" y="11485"/>
                </a:lnTo>
                <a:lnTo>
                  <a:pt x="10463" y="11315"/>
                </a:lnTo>
                <a:lnTo>
                  <a:pt x="10317" y="11144"/>
                </a:lnTo>
                <a:lnTo>
                  <a:pt x="10634" y="10901"/>
                </a:lnTo>
                <a:lnTo>
                  <a:pt x="10707" y="11217"/>
                </a:lnTo>
                <a:lnTo>
                  <a:pt x="10731" y="11485"/>
                </a:lnTo>
                <a:lnTo>
                  <a:pt x="10780" y="11607"/>
                </a:lnTo>
                <a:lnTo>
                  <a:pt x="10828" y="11704"/>
                </a:lnTo>
                <a:lnTo>
                  <a:pt x="10853" y="11753"/>
                </a:lnTo>
                <a:lnTo>
                  <a:pt x="10926" y="11753"/>
                </a:lnTo>
                <a:lnTo>
                  <a:pt x="10950" y="11704"/>
                </a:lnTo>
                <a:lnTo>
                  <a:pt x="10999" y="11607"/>
                </a:lnTo>
                <a:lnTo>
                  <a:pt x="10974" y="11485"/>
                </a:lnTo>
                <a:lnTo>
                  <a:pt x="10926" y="11242"/>
                </a:lnTo>
                <a:lnTo>
                  <a:pt x="10828" y="11023"/>
                </a:lnTo>
                <a:lnTo>
                  <a:pt x="10731" y="10828"/>
                </a:lnTo>
                <a:lnTo>
                  <a:pt x="10901" y="10633"/>
                </a:lnTo>
                <a:lnTo>
                  <a:pt x="11047" y="10414"/>
                </a:lnTo>
                <a:close/>
                <a:moveTo>
                  <a:pt x="7252" y="11290"/>
                </a:moveTo>
                <a:lnTo>
                  <a:pt x="7446" y="11363"/>
                </a:lnTo>
                <a:lnTo>
                  <a:pt x="7641" y="11461"/>
                </a:lnTo>
                <a:lnTo>
                  <a:pt x="7568" y="11534"/>
                </a:lnTo>
                <a:lnTo>
                  <a:pt x="7422" y="11753"/>
                </a:lnTo>
                <a:lnTo>
                  <a:pt x="7276" y="11947"/>
                </a:lnTo>
                <a:lnTo>
                  <a:pt x="7033" y="11826"/>
                </a:lnTo>
                <a:lnTo>
                  <a:pt x="6789" y="11680"/>
                </a:lnTo>
                <a:lnTo>
                  <a:pt x="6911" y="11607"/>
                </a:lnTo>
                <a:lnTo>
                  <a:pt x="7033" y="11509"/>
                </a:lnTo>
                <a:lnTo>
                  <a:pt x="7252" y="11290"/>
                </a:lnTo>
                <a:close/>
                <a:moveTo>
                  <a:pt x="7908" y="11534"/>
                </a:moveTo>
                <a:lnTo>
                  <a:pt x="8200" y="11582"/>
                </a:lnTo>
                <a:lnTo>
                  <a:pt x="8127" y="11923"/>
                </a:lnTo>
                <a:lnTo>
                  <a:pt x="8127" y="12093"/>
                </a:lnTo>
                <a:lnTo>
                  <a:pt x="8127" y="12264"/>
                </a:lnTo>
                <a:lnTo>
                  <a:pt x="7884" y="12191"/>
                </a:lnTo>
                <a:lnTo>
                  <a:pt x="7641" y="12118"/>
                </a:lnTo>
                <a:lnTo>
                  <a:pt x="7738" y="11947"/>
                </a:lnTo>
                <a:lnTo>
                  <a:pt x="7811" y="11753"/>
                </a:lnTo>
                <a:lnTo>
                  <a:pt x="7908" y="11534"/>
                </a:lnTo>
                <a:close/>
                <a:moveTo>
                  <a:pt x="10123" y="11266"/>
                </a:moveTo>
                <a:lnTo>
                  <a:pt x="10244" y="11631"/>
                </a:lnTo>
                <a:lnTo>
                  <a:pt x="10317" y="11850"/>
                </a:lnTo>
                <a:lnTo>
                  <a:pt x="10342" y="11972"/>
                </a:lnTo>
                <a:lnTo>
                  <a:pt x="10390" y="12069"/>
                </a:lnTo>
                <a:lnTo>
                  <a:pt x="10147" y="12191"/>
                </a:lnTo>
                <a:lnTo>
                  <a:pt x="9879" y="12264"/>
                </a:lnTo>
                <a:lnTo>
                  <a:pt x="9904" y="12093"/>
                </a:lnTo>
                <a:lnTo>
                  <a:pt x="9928" y="11923"/>
                </a:lnTo>
                <a:lnTo>
                  <a:pt x="9928" y="11655"/>
                </a:lnTo>
                <a:lnTo>
                  <a:pt x="9904" y="11388"/>
                </a:lnTo>
                <a:lnTo>
                  <a:pt x="10123" y="11266"/>
                </a:lnTo>
                <a:close/>
                <a:moveTo>
                  <a:pt x="8833" y="11631"/>
                </a:moveTo>
                <a:lnTo>
                  <a:pt x="8760" y="11850"/>
                </a:lnTo>
                <a:lnTo>
                  <a:pt x="8736" y="12045"/>
                </a:lnTo>
                <a:lnTo>
                  <a:pt x="8687" y="12337"/>
                </a:lnTo>
                <a:lnTo>
                  <a:pt x="8517" y="12337"/>
                </a:lnTo>
                <a:lnTo>
                  <a:pt x="8541" y="11972"/>
                </a:lnTo>
                <a:lnTo>
                  <a:pt x="8541" y="11801"/>
                </a:lnTo>
                <a:lnTo>
                  <a:pt x="8541" y="11631"/>
                </a:lnTo>
                <a:close/>
                <a:moveTo>
                  <a:pt x="9660" y="11485"/>
                </a:moveTo>
                <a:lnTo>
                  <a:pt x="9612" y="11801"/>
                </a:lnTo>
                <a:lnTo>
                  <a:pt x="9563" y="12069"/>
                </a:lnTo>
                <a:lnTo>
                  <a:pt x="9539" y="12191"/>
                </a:lnTo>
                <a:lnTo>
                  <a:pt x="9563" y="12312"/>
                </a:lnTo>
                <a:lnTo>
                  <a:pt x="9174" y="12361"/>
                </a:lnTo>
                <a:lnTo>
                  <a:pt x="9149" y="12361"/>
                </a:lnTo>
                <a:lnTo>
                  <a:pt x="9149" y="12166"/>
                </a:lnTo>
                <a:lnTo>
                  <a:pt x="9174" y="11874"/>
                </a:lnTo>
                <a:lnTo>
                  <a:pt x="9174" y="11582"/>
                </a:lnTo>
                <a:lnTo>
                  <a:pt x="9222" y="11582"/>
                </a:lnTo>
                <a:lnTo>
                  <a:pt x="9441" y="11534"/>
                </a:lnTo>
                <a:lnTo>
                  <a:pt x="9660" y="11485"/>
                </a:lnTo>
                <a:close/>
                <a:moveTo>
                  <a:pt x="8517" y="4258"/>
                </a:moveTo>
                <a:lnTo>
                  <a:pt x="8225" y="4307"/>
                </a:lnTo>
                <a:lnTo>
                  <a:pt x="7957" y="4404"/>
                </a:lnTo>
                <a:lnTo>
                  <a:pt x="7690" y="4429"/>
                </a:lnTo>
                <a:lnTo>
                  <a:pt x="7422" y="4502"/>
                </a:lnTo>
                <a:lnTo>
                  <a:pt x="7154" y="4623"/>
                </a:lnTo>
                <a:lnTo>
                  <a:pt x="6911" y="4745"/>
                </a:lnTo>
                <a:lnTo>
                  <a:pt x="6668" y="4915"/>
                </a:lnTo>
                <a:lnTo>
                  <a:pt x="6424" y="5110"/>
                </a:lnTo>
                <a:lnTo>
                  <a:pt x="6205" y="5329"/>
                </a:lnTo>
                <a:lnTo>
                  <a:pt x="6011" y="5548"/>
                </a:lnTo>
                <a:lnTo>
                  <a:pt x="5792" y="5791"/>
                </a:lnTo>
                <a:lnTo>
                  <a:pt x="5621" y="6035"/>
                </a:lnTo>
                <a:lnTo>
                  <a:pt x="5281" y="6546"/>
                </a:lnTo>
                <a:lnTo>
                  <a:pt x="5013" y="7057"/>
                </a:lnTo>
                <a:lnTo>
                  <a:pt x="4818" y="7543"/>
                </a:lnTo>
                <a:lnTo>
                  <a:pt x="4697" y="7932"/>
                </a:lnTo>
                <a:lnTo>
                  <a:pt x="4648" y="8297"/>
                </a:lnTo>
                <a:lnTo>
                  <a:pt x="4624" y="8662"/>
                </a:lnTo>
                <a:lnTo>
                  <a:pt x="4624" y="9027"/>
                </a:lnTo>
                <a:lnTo>
                  <a:pt x="4672" y="9392"/>
                </a:lnTo>
                <a:lnTo>
                  <a:pt x="4745" y="9757"/>
                </a:lnTo>
                <a:lnTo>
                  <a:pt x="4867" y="10098"/>
                </a:lnTo>
                <a:lnTo>
                  <a:pt x="5013" y="10414"/>
                </a:lnTo>
                <a:lnTo>
                  <a:pt x="5183" y="10731"/>
                </a:lnTo>
                <a:lnTo>
                  <a:pt x="5402" y="11047"/>
                </a:lnTo>
                <a:lnTo>
                  <a:pt x="5621" y="11315"/>
                </a:lnTo>
                <a:lnTo>
                  <a:pt x="5889" y="11582"/>
                </a:lnTo>
                <a:lnTo>
                  <a:pt x="6157" y="11826"/>
                </a:lnTo>
                <a:lnTo>
                  <a:pt x="6449" y="12069"/>
                </a:lnTo>
                <a:lnTo>
                  <a:pt x="6765" y="12264"/>
                </a:lnTo>
                <a:lnTo>
                  <a:pt x="7106" y="12434"/>
                </a:lnTo>
                <a:lnTo>
                  <a:pt x="7446" y="12580"/>
                </a:lnTo>
                <a:lnTo>
                  <a:pt x="7787" y="12677"/>
                </a:lnTo>
                <a:lnTo>
                  <a:pt x="8127" y="12775"/>
                </a:lnTo>
                <a:lnTo>
                  <a:pt x="8492" y="12823"/>
                </a:lnTo>
                <a:lnTo>
                  <a:pt x="8833" y="12848"/>
                </a:lnTo>
                <a:lnTo>
                  <a:pt x="9174" y="12872"/>
                </a:lnTo>
                <a:lnTo>
                  <a:pt x="9539" y="12823"/>
                </a:lnTo>
                <a:lnTo>
                  <a:pt x="9879" y="12775"/>
                </a:lnTo>
                <a:lnTo>
                  <a:pt x="10196" y="12702"/>
                </a:lnTo>
                <a:lnTo>
                  <a:pt x="10536" y="12580"/>
                </a:lnTo>
                <a:lnTo>
                  <a:pt x="10828" y="12434"/>
                </a:lnTo>
                <a:lnTo>
                  <a:pt x="11145" y="12264"/>
                </a:lnTo>
                <a:lnTo>
                  <a:pt x="11412" y="12045"/>
                </a:lnTo>
                <a:lnTo>
                  <a:pt x="11680" y="11826"/>
                </a:lnTo>
                <a:lnTo>
                  <a:pt x="11923" y="11558"/>
                </a:lnTo>
                <a:lnTo>
                  <a:pt x="12167" y="11266"/>
                </a:lnTo>
                <a:lnTo>
                  <a:pt x="12337" y="10974"/>
                </a:lnTo>
                <a:lnTo>
                  <a:pt x="12507" y="10658"/>
                </a:lnTo>
                <a:lnTo>
                  <a:pt x="12653" y="10317"/>
                </a:lnTo>
                <a:lnTo>
                  <a:pt x="12775" y="9976"/>
                </a:lnTo>
                <a:lnTo>
                  <a:pt x="12872" y="9611"/>
                </a:lnTo>
                <a:lnTo>
                  <a:pt x="12921" y="9246"/>
                </a:lnTo>
                <a:lnTo>
                  <a:pt x="12970" y="8881"/>
                </a:lnTo>
                <a:lnTo>
                  <a:pt x="12994" y="8516"/>
                </a:lnTo>
                <a:lnTo>
                  <a:pt x="12970" y="8151"/>
                </a:lnTo>
                <a:lnTo>
                  <a:pt x="12945" y="7786"/>
                </a:lnTo>
                <a:lnTo>
                  <a:pt x="12872" y="7446"/>
                </a:lnTo>
                <a:lnTo>
                  <a:pt x="12751" y="7105"/>
                </a:lnTo>
                <a:lnTo>
                  <a:pt x="12629" y="6765"/>
                </a:lnTo>
                <a:lnTo>
                  <a:pt x="12459" y="6448"/>
                </a:lnTo>
                <a:lnTo>
                  <a:pt x="12264" y="6156"/>
                </a:lnTo>
                <a:lnTo>
                  <a:pt x="12045" y="5864"/>
                </a:lnTo>
                <a:lnTo>
                  <a:pt x="11656" y="5499"/>
                </a:lnTo>
                <a:lnTo>
                  <a:pt x="11193" y="5134"/>
                </a:lnTo>
                <a:lnTo>
                  <a:pt x="10950" y="4964"/>
                </a:lnTo>
                <a:lnTo>
                  <a:pt x="10707" y="4818"/>
                </a:lnTo>
                <a:lnTo>
                  <a:pt x="10439" y="4672"/>
                </a:lnTo>
                <a:lnTo>
                  <a:pt x="10171" y="4550"/>
                </a:lnTo>
                <a:lnTo>
                  <a:pt x="9904" y="4453"/>
                </a:lnTo>
                <a:lnTo>
                  <a:pt x="9636" y="4356"/>
                </a:lnTo>
                <a:lnTo>
                  <a:pt x="9344" y="4307"/>
                </a:lnTo>
                <a:lnTo>
                  <a:pt x="9076" y="4258"/>
                </a:lnTo>
                <a:close/>
                <a:moveTo>
                  <a:pt x="7519" y="487"/>
                </a:moveTo>
                <a:lnTo>
                  <a:pt x="7787" y="511"/>
                </a:lnTo>
                <a:lnTo>
                  <a:pt x="8590" y="511"/>
                </a:lnTo>
                <a:lnTo>
                  <a:pt x="9271" y="560"/>
                </a:lnTo>
                <a:lnTo>
                  <a:pt x="9612" y="584"/>
                </a:lnTo>
                <a:lnTo>
                  <a:pt x="9952" y="584"/>
                </a:lnTo>
                <a:lnTo>
                  <a:pt x="9928" y="779"/>
                </a:lnTo>
                <a:lnTo>
                  <a:pt x="9952" y="949"/>
                </a:lnTo>
                <a:lnTo>
                  <a:pt x="9636" y="852"/>
                </a:lnTo>
                <a:lnTo>
                  <a:pt x="9466" y="827"/>
                </a:lnTo>
                <a:lnTo>
                  <a:pt x="9295" y="803"/>
                </a:lnTo>
                <a:lnTo>
                  <a:pt x="9149" y="803"/>
                </a:lnTo>
                <a:lnTo>
                  <a:pt x="9003" y="852"/>
                </a:lnTo>
                <a:lnTo>
                  <a:pt x="8857" y="900"/>
                </a:lnTo>
                <a:lnTo>
                  <a:pt x="8736" y="998"/>
                </a:lnTo>
                <a:lnTo>
                  <a:pt x="8711" y="1046"/>
                </a:lnTo>
                <a:lnTo>
                  <a:pt x="8711" y="1095"/>
                </a:lnTo>
                <a:lnTo>
                  <a:pt x="8760" y="1119"/>
                </a:lnTo>
                <a:lnTo>
                  <a:pt x="8784" y="1144"/>
                </a:lnTo>
                <a:lnTo>
                  <a:pt x="9125" y="1144"/>
                </a:lnTo>
                <a:lnTo>
                  <a:pt x="9417" y="1168"/>
                </a:lnTo>
                <a:lnTo>
                  <a:pt x="9709" y="1241"/>
                </a:lnTo>
                <a:lnTo>
                  <a:pt x="10001" y="1363"/>
                </a:lnTo>
                <a:lnTo>
                  <a:pt x="10025" y="1533"/>
                </a:lnTo>
                <a:lnTo>
                  <a:pt x="10025" y="1533"/>
                </a:lnTo>
                <a:lnTo>
                  <a:pt x="9782" y="1509"/>
                </a:lnTo>
                <a:lnTo>
                  <a:pt x="9076" y="1484"/>
                </a:lnTo>
                <a:lnTo>
                  <a:pt x="8833" y="1436"/>
                </a:lnTo>
                <a:lnTo>
                  <a:pt x="8711" y="1460"/>
                </a:lnTo>
                <a:lnTo>
                  <a:pt x="8590" y="1509"/>
                </a:lnTo>
                <a:lnTo>
                  <a:pt x="8541" y="1557"/>
                </a:lnTo>
                <a:lnTo>
                  <a:pt x="8541" y="1606"/>
                </a:lnTo>
                <a:lnTo>
                  <a:pt x="8614" y="1703"/>
                </a:lnTo>
                <a:lnTo>
                  <a:pt x="8687" y="1801"/>
                </a:lnTo>
                <a:lnTo>
                  <a:pt x="8809" y="1849"/>
                </a:lnTo>
                <a:lnTo>
                  <a:pt x="8930" y="1898"/>
                </a:lnTo>
                <a:lnTo>
                  <a:pt x="9174" y="1922"/>
                </a:lnTo>
                <a:lnTo>
                  <a:pt x="9417" y="1947"/>
                </a:lnTo>
                <a:lnTo>
                  <a:pt x="9733" y="1995"/>
                </a:lnTo>
                <a:lnTo>
                  <a:pt x="10098" y="2044"/>
                </a:lnTo>
                <a:lnTo>
                  <a:pt x="10147" y="2409"/>
                </a:lnTo>
                <a:lnTo>
                  <a:pt x="9952" y="2360"/>
                </a:lnTo>
                <a:lnTo>
                  <a:pt x="9782" y="2312"/>
                </a:lnTo>
                <a:lnTo>
                  <a:pt x="9417" y="2263"/>
                </a:lnTo>
                <a:lnTo>
                  <a:pt x="9149" y="2214"/>
                </a:lnTo>
                <a:lnTo>
                  <a:pt x="8882" y="2214"/>
                </a:lnTo>
                <a:lnTo>
                  <a:pt x="8833" y="2239"/>
                </a:lnTo>
                <a:lnTo>
                  <a:pt x="8809" y="2263"/>
                </a:lnTo>
                <a:lnTo>
                  <a:pt x="8809" y="2312"/>
                </a:lnTo>
                <a:lnTo>
                  <a:pt x="8809" y="2336"/>
                </a:lnTo>
                <a:lnTo>
                  <a:pt x="8882" y="2458"/>
                </a:lnTo>
                <a:lnTo>
                  <a:pt x="8979" y="2555"/>
                </a:lnTo>
                <a:lnTo>
                  <a:pt x="9101" y="2628"/>
                </a:lnTo>
                <a:lnTo>
                  <a:pt x="9247" y="2652"/>
                </a:lnTo>
                <a:lnTo>
                  <a:pt x="9636" y="2750"/>
                </a:lnTo>
                <a:lnTo>
                  <a:pt x="10025" y="2798"/>
                </a:lnTo>
                <a:lnTo>
                  <a:pt x="10171" y="2798"/>
                </a:lnTo>
                <a:lnTo>
                  <a:pt x="10220" y="2750"/>
                </a:lnTo>
                <a:lnTo>
                  <a:pt x="10244" y="2725"/>
                </a:lnTo>
                <a:lnTo>
                  <a:pt x="10317" y="2871"/>
                </a:lnTo>
                <a:lnTo>
                  <a:pt x="10366" y="2944"/>
                </a:lnTo>
                <a:lnTo>
                  <a:pt x="10439" y="2993"/>
                </a:lnTo>
                <a:lnTo>
                  <a:pt x="10585" y="2993"/>
                </a:lnTo>
                <a:lnTo>
                  <a:pt x="10877" y="3066"/>
                </a:lnTo>
                <a:lnTo>
                  <a:pt x="11145" y="3188"/>
                </a:lnTo>
                <a:lnTo>
                  <a:pt x="11388" y="3334"/>
                </a:lnTo>
                <a:lnTo>
                  <a:pt x="11631" y="3504"/>
                </a:lnTo>
                <a:lnTo>
                  <a:pt x="11704" y="3528"/>
                </a:lnTo>
                <a:lnTo>
                  <a:pt x="11753" y="3553"/>
                </a:lnTo>
                <a:lnTo>
                  <a:pt x="11875" y="3553"/>
                </a:lnTo>
                <a:lnTo>
                  <a:pt x="11972" y="3480"/>
                </a:lnTo>
                <a:lnTo>
                  <a:pt x="12021" y="3382"/>
                </a:lnTo>
                <a:lnTo>
                  <a:pt x="12167" y="3309"/>
                </a:lnTo>
                <a:lnTo>
                  <a:pt x="12288" y="3212"/>
                </a:lnTo>
                <a:lnTo>
                  <a:pt x="12532" y="3017"/>
                </a:lnTo>
                <a:lnTo>
                  <a:pt x="13043" y="2652"/>
                </a:lnTo>
                <a:lnTo>
                  <a:pt x="13335" y="2458"/>
                </a:lnTo>
                <a:lnTo>
                  <a:pt x="13602" y="2336"/>
                </a:lnTo>
                <a:lnTo>
                  <a:pt x="13675" y="2287"/>
                </a:lnTo>
                <a:lnTo>
                  <a:pt x="13724" y="2239"/>
                </a:lnTo>
                <a:lnTo>
                  <a:pt x="13846" y="2312"/>
                </a:lnTo>
                <a:lnTo>
                  <a:pt x="14162" y="2555"/>
                </a:lnTo>
                <a:lnTo>
                  <a:pt x="14454" y="2823"/>
                </a:lnTo>
                <a:lnTo>
                  <a:pt x="14722" y="3090"/>
                </a:lnTo>
                <a:lnTo>
                  <a:pt x="14989" y="3358"/>
                </a:lnTo>
                <a:lnTo>
                  <a:pt x="15087" y="3504"/>
                </a:lnTo>
                <a:lnTo>
                  <a:pt x="15208" y="3626"/>
                </a:lnTo>
                <a:lnTo>
                  <a:pt x="14989" y="3869"/>
                </a:lnTo>
                <a:lnTo>
                  <a:pt x="14892" y="3747"/>
                </a:lnTo>
                <a:lnTo>
                  <a:pt x="14746" y="3626"/>
                </a:lnTo>
                <a:lnTo>
                  <a:pt x="14478" y="3431"/>
                </a:lnTo>
                <a:lnTo>
                  <a:pt x="14381" y="3334"/>
                </a:lnTo>
                <a:lnTo>
                  <a:pt x="14235" y="3261"/>
                </a:lnTo>
                <a:lnTo>
                  <a:pt x="14113" y="3212"/>
                </a:lnTo>
                <a:lnTo>
                  <a:pt x="13919" y="3212"/>
                </a:lnTo>
                <a:lnTo>
                  <a:pt x="13894" y="3261"/>
                </a:lnTo>
                <a:lnTo>
                  <a:pt x="13870" y="3309"/>
                </a:lnTo>
                <a:lnTo>
                  <a:pt x="13894" y="3358"/>
                </a:lnTo>
                <a:lnTo>
                  <a:pt x="13967" y="3455"/>
                </a:lnTo>
                <a:lnTo>
                  <a:pt x="14040" y="3553"/>
                </a:lnTo>
                <a:lnTo>
                  <a:pt x="14259" y="3723"/>
                </a:lnTo>
                <a:lnTo>
                  <a:pt x="14503" y="3966"/>
                </a:lnTo>
                <a:lnTo>
                  <a:pt x="14624" y="4064"/>
                </a:lnTo>
                <a:lnTo>
                  <a:pt x="14770" y="4161"/>
                </a:lnTo>
                <a:lnTo>
                  <a:pt x="14600" y="4429"/>
                </a:lnTo>
                <a:lnTo>
                  <a:pt x="14454" y="4283"/>
                </a:lnTo>
                <a:lnTo>
                  <a:pt x="14332" y="4137"/>
                </a:lnTo>
                <a:lnTo>
                  <a:pt x="14235" y="4015"/>
                </a:lnTo>
                <a:lnTo>
                  <a:pt x="14138" y="3893"/>
                </a:lnTo>
                <a:lnTo>
                  <a:pt x="14016" y="3820"/>
                </a:lnTo>
                <a:lnTo>
                  <a:pt x="13894" y="3747"/>
                </a:lnTo>
                <a:lnTo>
                  <a:pt x="13846" y="3747"/>
                </a:lnTo>
                <a:lnTo>
                  <a:pt x="13821" y="3772"/>
                </a:lnTo>
                <a:lnTo>
                  <a:pt x="13797" y="3820"/>
                </a:lnTo>
                <a:lnTo>
                  <a:pt x="13797" y="3845"/>
                </a:lnTo>
                <a:lnTo>
                  <a:pt x="13821" y="3991"/>
                </a:lnTo>
                <a:lnTo>
                  <a:pt x="13894" y="4137"/>
                </a:lnTo>
                <a:lnTo>
                  <a:pt x="14040" y="4429"/>
                </a:lnTo>
                <a:lnTo>
                  <a:pt x="14186" y="4623"/>
                </a:lnTo>
                <a:lnTo>
                  <a:pt x="14332" y="4794"/>
                </a:lnTo>
                <a:lnTo>
                  <a:pt x="14235" y="4964"/>
                </a:lnTo>
                <a:lnTo>
                  <a:pt x="14089" y="5159"/>
                </a:lnTo>
                <a:lnTo>
                  <a:pt x="13967" y="4964"/>
                </a:lnTo>
                <a:lnTo>
                  <a:pt x="13821" y="4769"/>
                </a:lnTo>
                <a:lnTo>
                  <a:pt x="13675" y="4599"/>
                </a:lnTo>
                <a:lnTo>
                  <a:pt x="13554" y="4380"/>
                </a:lnTo>
                <a:lnTo>
                  <a:pt x="13505" y="4331"/>
                </a:lnTo>
                <a:lnTo>
                  <a:pt x="13432" y="4307"/>
                </a:lnTo>
                <a:lnTo>
                  <a:pt x="13359" y="4307"/>
                </a:lnTo>
                <a:lnTo>
                  <a:pt x="13335" y="4356"/>
                </a:lnTo>
                <a:lnTo>
                  <a:pt x="13310" y="4380"/>
                </a:lnTo>
                <a:lnTo>
                  <a:pt x="13310" y="4526"/>
                </a:lnTo>
                <a:lnTo>
                  <a:pt x="13335" y="4648"/>
                </a:lnTo>
                <a:lnTo>
                  <a:pt x="13383" y="4769"/>
                </a:lnTo>
                <a:lnTo>
                  <a:pt x="13456" y="4891"/>
                </a:lnTo>
                <a:lnTo>
                  <a:pt x="13846" y="5548"/>
                </a:lnTo>
                <a:lnTo>
                  <a:pt x="13919" y="5597"/>
                </a:lnTo>
                <a:lnTo>
                  <a:pt x="13992" y="5621"/>
                </a:lnTo>
                <a:lnTo>
                  <a:pt x="14016" y="5645"/>
                </a:lnTo>
                <a:lnTo>
                  <a:pt x="14065" y="5670"/>
                </a:lnTo>
                <a:lnTo>
                  <a:pt x="14186" y="5986"/>
                </a:lnTo>
                <a:lnTo>
                  <a:pt x="14259" y="6302"/>
                </a:lnTo>
                <a:lnTo>
                  <a:pt x="14284" y="6497"/>
                </a:lnTo>
                <a:lnTo>
                  <a:pt x="14284" y="6692"/>
                </a:lnTo>
                <a:lnTo>
                  <a:pt x="14308" y="6886"/>
                </a:lnTo>
                <a:lnTo>
                  <a:pt x="14332" y="7081"/>
                </a:lnTo>
                <a:lnTo>
                  <a:pt x="14381" y="7154"/>
                </a:lnTo>
                <a:lnTo>
                  <a:pt x="14454" y="7203"/>
                </a:lnTo>
                <a:lnTo>
                  <a:pt x="14527" y="7227"/>
                </a:lnTo>
                <a:lnTo>
                  <a:pt x="14624" y="7227"/>
                </a:lnTo>
                <a:lnTo>
                  <a:pt x="14722" y="7276"/>
                </a:lnTo>
                <a:lnTo>
                  <a:pt x="14843" y="7300"/>
                </a:lnTo>
                <a:lnTo>
                  <a:pt x="15111" y="7348"/>
                </a:lnTo>
                <a:lnTo>
                  <a:pt x="15598" y="7373"/>
                </a:lnTo>
                <a:lnTo>
                  <a:pt x="15962" y="7446"/>
                </a:lnTo>
                <a:lnTo>
                  <a:pt x="16352" y="7519"/>
                </a:lnTo>
                <a:lnTo>
                  <a:pt x="16571" y="7592"/>
                </a:lnTo>
                <a:lnTo>
                  <a:pt x="16692" y="7640"/>
                </a:lnTo>
                <a:lnTo>
                  <a:pt x="16814" y="7640"/>
                </a:lnTo>
                <a:lnTo>
                  <a:pt x="16765" y="7957"/>
                </a:lnTo>
                <a:lnTo>
                  <a:pt x="16765" y="8249"/>
                </a:lnTo>
                <a:lnTo>
                  <a:pt x="16765" y="8857"/>
                </a:lnTo>
                <a:lnTo>
                  <a:pt x="16765" y="9344"/>
                </a:lnTo>
                <a:lnTo>
                  <a:pt x="16765" y="9587"/>
                </a:lnTo>
                <a:lnTo>
                  <a:pt x="16790" y="9855"/>
                </a:lnTo>
                <a:lnTo>
                  <a:pt x="16522" y="9855"/>
                </a:lnTo>
                <a:lnTo>
                  <a:pt x="16571" y="9757"/>
                </a:lnTo>
                <a:lnTo>
                  <a:pt x="16546" y="9636"/>
                </a:lnTo>
                <a:lnTo>
                  <a:pt x="16522" y="9417"/>
                </a:lnTo>
                <a:lnTo>
                  <a:pt x="16473" y="9125"/>
                </a:lnTo>
                <a:lnTo>
                  <a:pt x="16449" y="9003"/>
                </a:lnTo>
                <a:lnTo>
                  <a:pt x="16400" y="8857"/>
                </a:lnTo>
                <a:lnTo>
                  <a:pt x="16376" y="8833"/>
                </a:lnTo>
                <a:lnTo>
                  <a:pt x="16327" y="8808"/>
                </a:lnTo>
                <a:lnTo>
                  <a:pt x="16279" y="8833"/>
                </a:lnTo>
                <a:lnTo>
                  <a:pt x="16254" y="8857"/>
                </a:lnTo>
                <a:lnTo>
                  <a:pt x="16206" y="9003"/>
                </a:lnTo>
                <a:lnTo>
                  <a:pt x="16181" y="9125"/>
                </a:lnTo>
                <a:lnTo>
                  <a:pt x="16133" y="9417"/>
                </a:lnTo>
                <a:lnTo>
                  <a:pt x="16133" y="9660"/>
                </a:lnTo>
                <a:lnTo>
                  <a:pt x="16157" y="9782"/>
                </a:lnTo>
                <a:lnTo>
                  <a:pt x="16206" y="9903"/>
                </a:lnTo>
                <a:lnTo>
                  <a:pt x="15768" y="9928"/>
                </a:lnTo>
                <a:lnTo>
                  <a:pt x="15671" y="9928"/>
                </a:lnTo>
                <a:lnTo>
                  <a:pt x="15719" y="9806"/>
                </a:lnTo>
                <a:lnTo>
                  <a:pt x="15768" y="9538"/>
                </a:lnTo>
                <a:lnTo>
                  <a:pt x="15841" y="9246"/>
                </a:lnTo>
                <a:lnTo>
                  <a:pt x="15865" y="8954"/>
                </a:lnTo>
                <a:lnTo>
                  <a:pt x="15841" y="8906"/>
                </a:lnTo>
                <a:lnTo>
                  <a:pt x="15817" y="8881"/>
                </a:lnTo>
                <a:lnTo>
                  <a:pt x="15744" y="8808"/>
                </a:lnTo>
                <a:lnTo>
                  <a:pt x="15671" y="8808"/>
                </a:lnTo>
                <a:lnTo>
                  <a:pt x="15622" y="8857"/>
                </a:lnTo>
                <a:lnTo>
                  <a:pt x="15573" y="8930"/>
                </a:lnTo>
                <a:lnTo>
                  <a:pt x="15427" y="9441"/>
                </a:lnTo>
                <a:lnTo>
                  <a:pt x="15330" y="9709"/>
                </a:lnTo>
                <a:lnTo>
                  <a:pt x="15330" y="9830"/>
                </a:lnTo>
                <a:lnTo>
                  <a:pt x="15330" y="9903"/>
                </a:lnTo>
                <a:lnTo>
                  <a:pt x="15354" y="9928"/>
                </a:lnTo>
                <a:lnTo>
                  <a:pt x="15135" y="9952"/>
                </a:lnTo>
                <a:lnTo>
                  <a:pt x="14916" y="9976"/>
                </a:lnTo>
                <a:lnTo>
                  <a:pt x="14965" y="9636"/>
                </a:lnTo>
                <a:lnTo>
                  <a:pt x="14989" y="9344"/>
                </a:lnTo>
                <a:lnTo>
                  <a:pt x="14989" y="9173"/>
                </a:lnTo>
                <a:lnTo>
                  <a:pt x="14941" y="9027"/>
                </a:lnTo>
                <a:lnTo>
                  <a:pt x="14916" y="8979"/>
                </a:lnTo>
                <a:lnTo>
                  <a:pt x="14868" y="8954"/>
                </a:lnTo>
                <a:lnTo>
                  <a:pt x="14819" y="8954"/>
                </a:lnTo>
                <a:lnTo>
                  <a:pt x="14770" y="8979"/>
                </a:lnTo>
                <a:lnTo>
                  <a:pt x="14697" y="9100"/>
                </a:lnTo>
                <a:lnTo>
                  <a:pt x="14649" y="9198"/>
                </a:lnTo>
                <a:lnTo>
                  <a:pt x="14600" y="9465"/>
                </a:lnTo>
                <a:lnTo>
                  <a:pt x="14405" y="10171"/>
                </a:lnTo>
                <a:lnTo>
                  <a:pt x="14405" y="10244"/>
                </a:lnTo>
                <a:lnTo>
                  <a:pt x="14430" y="10317"/>
                </a:lnTo>
                <a:lnTo>
                  <a:pt x="14284" y="10585"/>
                </a:lnTo>
                <a:lnTo>
                  <a:pt x="14162" y="10877"/>
                </a:lnTo>
                <a:lnTo>
                  <a:pt x="14065" y="11047"/>
                </a:lnTo>
                <a:lnTo>
                  <a:pt x="13943" y="11193"/>
                </a:lnTo>
                <a:lnTo>
                  <a:pt x="13724" y="11461"/>
                </a:lnTo>
                <a:lnTo>
                  <a:pt x="13675" y="11558"/>
                </a:lnTo>
                <a:lnTo>
                  <a:pt x="13675" y="11631"/>
                </a:lnTo>
                <a:lnTo>
                  <a:pt x="13675" y="11704"/>
                </a:lnTo>
                <a:lnTo>
                  <a:pt x="13724" y="11753"/>
                </a:lnTo>
                <a:lnTo>
                  <a:pt x="13773" y="11801"/>
                </a:lnTo>
                <a:lnTo>
                  <a:pt x="13846" y="11826"/>
                </a:lnTo>
                <a:lnTo>
                  <a:pt x="13919" y="11826"/>
                </a:lnTo>
                <a:lnTo>
                  <a:pt x="13992" y="11777"/>
                </a:lnTo>
                <a:lnTo>
                  <a:pt x="14113" y="11972"/>
                </a:lnTo>
                <a:lnTo>
                  <a:pt x="14259" y="12142"/>
                </a:lnTo>
                <a:lnTo>
                  <a:pt x="14551" y="12507"/>
                </a:lnTo>
                <a:lnTo>
                  <a:pt x="14868" y="12945"/>
                </a:lnTo>
                <a:lnTo>
                  <a:pt x="15135" y="13407"/>
                </a:lnTo>
                <a:lnTo>
                  <a:pt x="14941" y="13651"/>
                </a:lnTo>
                <a:lnTo>
                  <a:pt x="14722" y="13894"/>
                </a:lnTo>
                <a:lnTo>
                  <a:pt x="14284" y="14332"/>
                </a:lnTo>
                <a:lnTo>
                  <a:pt x="13943" y="14673"/>
                </a:lnTo>
                <a:lnTo>
                  <a:pt x="13773" y="14843"/>
                </a:lnTo>
                <a:lnTo>
                  <a:pt x="13627" y="15038"/>
                </a:lnTo>
                <a:lnTo>
                  <a:pt x="13383" y="14867"/>
                </a:lnTo>
                <a:lnTo>
                  <a:pt x="13578" y="14794"/>
                </a:lnTo>
                <a:lnTo>
                  <a:pt x="13748" y="14673"/>
                </a:lnTo>
                <a:lnTo>
                  <a:pt x="14040" y="14478"/>
                </a:lnTo>
                <a:lnTo>
                  <a:pt x="14113" y="14429"/>
                </a:lnTo>
                <a:lnTo>
                  <a:pt x="14138" y="14356"/>
                </a:lnTo>
                <a:lnTo>
                  <a:pt x="14138" y="14283"/>
                </a:lnTo>
                <a:lnTo>
                  <a:pt x="14113" y="14235"/>
                </a:lnTo>
                <a:lnTo>
                  <a:pt x="14065" y="14186"/>
                </a:lnTo>
                <a:lnTo>
                  <a:pt x="14016" y="14162"/>
                </a:lnTo>
                <a:lnTo>
                  <a:pt x="13943" y="14137"/>
                </a:lnTo>
                <a:lnTo>
                  <a:pt x="13870" y="14162"/>
                </a:lnTo>
                <a:lnTo>
                  <a:pt x="13602" y="14308"/>
                </a:lnTo>
                <a:lnTo>
                  <a:pt x="13335" y="14478"/>
                </a:lnTo>
                <a:lnTo>
                  <a:pt x="13043" y="14624"/>
                </a:lnTo>
                <a:lnTo>
                  <a:pt x="12897" y="14527"/>
                </a:lnTo>
                <a:lnTo>
                  <a:pt x="12945" y="14502"/>
                </a:lnTo>
                <a:lnTo>
                  <a:pt x="13213" y="14332"/>
                </a:lnTo>
                <a:lnTo>
                  <a:pt x="13310" y="14210"/>
                </a:lnTo>
                <a:lnTo>
                  <a:pt x="13383" y="14113"/>
                </a:lnTo>
                <a:lnTo>
                  <a:pt x="13408" y="14040"/>
                </a:lnTo>
                <a:lnTo>
                  <a:pt x="13408" y="13967"/>
                </a:lnTo>
                <a:lnTo>
                  <a:pt x="13383" y="13918"/>
                </a:lnTo>
                <a:lnTo>
                  <a:pt x="13359" y="13845"/>
                </a:lnTo>
                <a:lnTo>
                  <a:pt x="13310" y="13821"/>
                </a:lnTo>
                <a:lnTo>
                  <a:pt x="13237" y="13797"/>
                </a:lnTo>
                <a:lnTo>
                  <a:pt x="13189" y="13797"/>
                </a:lnTo>
                <a:lnTo>
                  <a:pt x="13116" y="13821"/>
                </a:lnTo>
                <a:lnTo>
                  <a:pt x="13018" y="13894"/>
                </a:lnTo>
                <a:lnTo>
                  <a:pt x="12921" y="13991"/>
                </a:lnTo>
                <a:lnTo>
                  <a:pt x="12799" y="14089"/>
                </a:lnTo>
                <a:lnTo>
                  <a:pt x="12702" y="14162"/>
                </a:lnTo>
                <a:lnTo>
                  <a:pt x="12556" y="14283"/>
                </a:lnTo>
                <a:lnTo>
                  <a:pt x="12264" y="14040"/>
                </a:lnTo>
                <a:lnTo>
                  <a:pt x="12532" y="13870"/>
                </a:lnTo>
                <a:lnTo>
                  <a:pt x="12653" y="13797"/>
                </a:lnTo>
                <a:lnTo>
                  <a:pt x="12799" y="13699"/>
                </a:lnTo>
                <a:lnTo>
                  <a:pt x="12848" y="13651"/>
                </a:lnTo>
                <a:lnTo>
                  <a:pt x="12897" y="13578"/>
                </a:lnTo>
                <a:lnTo>
                  <a:pt x="12921" y="13505"/>
                </a:lnTo>
                <a:lnTo>
                  <a:pt x="12897" y="13432"/>
                </a:lnTo>
                <a:lnTo>
                  <a:pt x="12872" y="13359"/>
                </a:lnTo>
                <a:lnTo>
                  <a:pt x="12824" y="13334"/>
                </a:lnTo>
                <a:lnTo>
                  <a:pt x="12702" y="13334"/>
                </a:lnTo>
                <a:lnTo>
                  <a:pt x="12556" y="13407"/>
                </a:lnTo>
                <a:lnTo>
                  <a:pt x="12459" y="13480"/>
                </a:lnTo>
                <a:lnTo>
                  <a:pt x="12167" y="13651"/>
                </a:lnTo>
                <a:lnTo>
                  <a:pt x="11899" y="13821"/>
                </a:lnTo>
                <a:lnTo>
                  <a:pt x="11777" y="13797"/>
                </a:lnTo>
                <a:lnTo>
                  <a:pt x="11680" y="13772"/>
                </a:lnTo>
                <a:lnTo>
                  <a:pt x="11607" y="13797"/>
                </a:lnTo>
                <a:lnTo>
                  <a:pt x="11558" y="13845"/>
                </a:lnTo>
                <a:lnTo>
                  <a:pt x="11510" y="13821"/>
                </a:lnTo>
                <a:lnTo>
                  <a:pt x="11437" y="13845"/>
                </a:lnTo>
                <a:lnTo>
                  <a:pt x="11388" y="13845"/>
                </a:lnTo>
                <a:lnTo>
                  <a:pt x="11266" y="13918"/>
                </a:lnTo>
                <a:lnTo>
                  <a:pt x="11120" y="14016"/>
                </a:lnTo>
                <a:lnTo>
                  <a:pt x="10974" y="14064"/>
                </a:lnTo>
                <a:lnTo>
                  <a:pt x="10682" y="14137"/>
                </a:lnTo>
                <a:lnTo>
                  <a:pt x="10536" y="14186"/>
                </a:lnTo>
                <a:lnTo>
                  <a:pt x="10415" y="14283"/>
                </a:lnTo>
                <a:lnTo>
                  <a:pt x="10269" y="14283"/>
                </a:lnTo>
                <a:lnTo>
                  <a:pt x="10220" y="14332"/>
                </a:lnTo>
                <a:lnTo>
                  <a:pt x="10171" y="14405"/>
                </a:lnTo>
                <a:lnTo>
                  <a:pt x="10171" y="14429"/>
                </a:lnTo>
                <a:lnTo>
                  <a:pt x="10123" y="14429"/>
                </a:lnTo>
                <a:lnTo>
                  <a:pt x="10001" y="14478"/>
                </a:lnTo>
                <a:lnTo>
                  <a:pt x="9879" y="14527"/>
                </a:lnTo>
                <a:lnTo>
                  <a:pt x="9636" y="14648"/>
                </a:lnTo>
                <a:lnTo>
                  <a:pt x="9514" y="14697"/>
                </a:lnTo>
                <a:lnTo>
                  <a:pt x="9393" y="14721"/>
                </a:lnTo>
                <a:lnTo>
                  <a:pt x="9271" y="14746"/>
                </a:lnTo>
                <a:lnTo>
                  <a:pt x="9149" y="14794"/>
                </a:lnTo>
                <a:lnTo>
                  <a:pt x="9101" y="14867"/>
                </a:lnTo>
                <a:lnTo>
                  <a:pt x="9101" y="14892"/>
                </a:lnTo>
                <a:lnTo>
                  <a:pt x="9125" y="14940"/>
                </a:lnTo>
                <a:lnTo>
                  <a:pt x="9198" y="15013"/>
                </a:lnTo>
                <a:lnTo>
                  <a:pt x="9295" y="15062"/>
                </a:lnTo>
                <a:lnTo>
                  <a:pt x="9417" y="15086"/>
                </a:lnTo>
                <a:lnTo>
                  <a:pt x="9539" y="15062"/>
                </a:lnTo>
                <a:lnTo>
                  <a:pt x="9685" y="15038"/>
                </a:lnTo>
                <a:lnTo>
                  <a:pt x="9831" y="14989"/>
                </a:lnTo>
                <a:lnTo>
                  <a:pt x="10098" y="14843"/>
                </a:lnTo>
                <a:lnTo>
                  <a:pt x="10074" y="14989"/>
                </a:lnTo>
                <a:lnTo>
                  <a:pt x="9879" y="15086"/>
                </a:lnTo>
                <a:lnTo>
                  <a:pt x="9660" y="15208"/>
                </a:lnTo>
                <a:lnTo>
                  <a:pt x="9417" y="15281"/>
                </a:lnTo>
                <a:lnTo>
                  <a:pt x="9295" y="15330"/>
                </a:lnTo>
                <a:lnTo>
                  <a:pt x="9198" y="15403"/>
                </a:lnTo>
                <a:lnTo>
                  <a:pt x="9174" y="15476"/>
                </a:lnTo>
                <a:lnTo>
                  <a:pt x="9198" y="15500"/>
                </a:lnTo>
                <a:lnTo>
                  <a:pt x="9198" y="15548"/>
                </a:lnTo>
                <a:lnTo>
                  <a:pt x="9271" y="15597"/>
                </a:lnTo>
                <a:lnTo>
                  <a:pt x="9344" y="15621"/>
                </a:lnTo>
                <a:lnTo>
                  <a:pt x="9417" y="15646"/>
                </a:lnTo>
                <a:lnTo>
                  <a:pt x="9514" y="15621"/>
                </a:lnTo>
                <a:lnTo>
                  <a:pt x="9685" y="15597"/>
                </a:lnTo>
                <a:lnTo>
                  <a:pt x="9831" y="15548"/>
                </a:lnTo>
                <a:lnTo>
                  <a:pt x="10001" y="15476"/>
                </a:lnTo>
                <a:lnTo>
                  <a:pt x="9977" y="15767"/>
                </a:lnTo>
                <a:lnTo>
                  <a:pt x="9952" y="15792"/>
                </a:lnTo>
                <a:lnTo>
                  <a:pt x="9904" y="15816"/>
                </a:lnTo>
                <a:lnTo>
                  <a:pt x="9636" y="15913"/>
                </a:lnTo>
                <a:lnTo>
                  <a:pt x="9368" y="15986"/>
                </a:lnTo>
                <a:lnTo>
                  <a:pt x="9198" y="16011"/>
                </a:lnTo>
                <a:lnTo>
                  <a:pt x="9125" y="16059"/>
                </a:lnTo>
                <a:lnTo>
                  <a:pt x="9101" y="16084"/>
                </a:lnTo>
                <a:lnTo>
                  <a:pt x="9076" y="16108"/>
                </a:lnTo>
                <a:lnTo>
                  <a:pt x="9076" y="16181"/>
                </a:lnTo>
                <a:lnTo>
                  <a:pt x="9101" y="16205"/>
                </a:lnTo>
                <a:lnTo>
                  <a:pt x="9198" y="16254"/>
                </a:lnTo>
                <a:lnTo>
                  <a:pt x="9295" y="16303"/>
                </a:lnTo>
                <a:lnTo>
                  <a:pt x="9636" y="16303"/>
                </a:lnTo>
                <a:lnTo>
                  <a:pt x="9855" y="16230"/>
                </a:lnTo>
                <a:lnTo>
                  <a:pt x="9831" y="16424"/>
                </a:lnTo>
                <a:lnTo>
                  <a:pt x="9831" y="16643"/>
                </a:lnTo>
                <a:lnTo>
                  <a:pt x="9271" y="16668"/>
                </a:lnTo>
                <a:lnTo>
                  <a:pt x="8711" y="16692"/>
                </a:lnTo>
                <a:lnTo>
                  <a:pt x="7981" y="16692"/>
                </a:lnTo>
                <a:lnTo>
                  <a:pt x="7738" y="16716"/>
                </a:lnTo>
                <a:lnTo>
                  <a:pt x="7763" y="16595"/>
                </a:lnTo>
                <a:lnTo>
                  <a:pt x="7763" y="16449"/>
                </a:lnTo>
                <a:lnTo>
                  <a:pt x="7738" y="16181"/>
                </a:lnTo>
                <a:lnTo>
                  <a:pt x="7641" y="15694"/>
                </a:lnTo>
                <a:lnTo>
                  <a:pt x="7592" y="15330"/>
                </a:lnTo>
                <a:lnTo>
                  <a:pt x="7519" y="14892"/>
                </a:lnTo>
                <a:lnTo>
                  <a:pt x="7471" y="14673"/>
                </a:lnTo>
                <a:lnTo>
                  <a:pt x="7373" y="14502"/>
                </a:lnTo>
                <a:lnTo>
                  <a:pt x="7276" y="14356"/>
                </a:lnTo>
                <a:lnTo>
                  <a:pt x="7203" y="14308"/>
                </a:lnTo>
                <a:lnTo>
                  <a:pt x="7130" y="14259"/>
                </a:lnTo>
                <a:lnTo>
                  <a:pt x="7033" y="14259"/>
                </a:lnTo>
                <a:lnTo>
                  <a:pt x="6960" y="14283"/>
                </a:lnTo>
                <a:lnTo>
                  <a:pt x="6716" y="14210"/>
                </a:lnTo>
                <a:lnTo>
                  <a:pt x="6497" y="14137"/>
                </a:lnTo>
                <a:lnTo>
                  <a:pt x="6327" y="14064"/>
                </a:lnTo>
                <a:lnTo>
                  <a:pt x="6157" y="13991"/>
                </a:lnTo>
                <a:lnTo>
                  <a:pt x="5986" y="13918"/>
                </a:lnTo>
                <a:lnTo>
                  <a:pt x="5816" y="13845"/>
                </a:lnTo>
                <a:lnTo>
                  <a:pt x="5743" y="13772"/>
                </a:lnTo>
                <a:lnTo>
                  <a:pt x="5646" y="13724"/>
                </a:lnTo>
                <a:lnTo>
                  <a:pt x="5597" y="13699"/>
                </a:lnTo>
                <a:lnTo>
                  <a:pt x="5548" y="13724"/>
                </a:lnTo>
                <a:lnTo>
                  <a:pt x="5500" y="13748"/>
                </a:lnTo>
                <a:lnTo>
                  <a:pt x="5427" y="13772"/>
                </a:lnTo>
                <a:lnTo>
                  <a:pt x="5062" y="13602"/>
                </a:lnTo>
                <a:lnTo>
                  <a:pt x="4843" y="13505"/>
                </a:lnTo>
                <a:lnTo>
                  <a:pt x="4721" y="13480"/>
                </a:lnTo>
                <a:lnTo>
                  <a:pt x="4648" y="13480"/>
                </a:lnTo>
                <a:lnTo>
                  <a:pt x="4599" y="13505"/>
                </a:lnTo>
                <a:lnTo>
                  <a:pt x="4551" y="13529"/>
                </a:lnTo>
                <a:lnTo>
                  <a:pt x="4526" y="13602"/>
                </a:lnTo>
                <a:lnTo>
                  <a:pt x="4551" y="13651"/>
                </a:lnTo>
                <a:lnTo>
                  <a:pt x="4575" y="13724"/>
                </a:lnTo>
                <a:lnTo>
                  <a:pt x="4672" y="13821"/>
                </a:lnTo>
                <a:lnTo>
                  <a:pt x="4916" y="13967"/>
                </a:lnTo>
                <a:lnTo>
                  <a:pt x="5135" y="14113"/>
                </a:lnTo>
                <a:lnTo>
                  <a:pt x="4989" y="14283"/>
                </a:lnTo>
                <a:lnTo>
                  <a:pt x="4940" y="14210"/>
                </a:lnTo>
                <a:lnTo>
                  <a:pt x="4891" y="14137"/>
                </a:lnTo>
                <a:lnTo>
                  <a:pt x="4843" y="14113"/>
                </a:lnTo>
                <a:lnTo>
                  <a:pt x="4794" y="14113"/>
                </a:lnTo>
                <a:lnTo>
                  <a:pt x="4672" y="14089"/>
                </a:lnTo>
                <a:lnTo>
                  <a:pt x="4526" y="14064"/>
                </a:lnTo>
                <a:lnTo>
                  <a:pt x="4380" y="13991"/>
                </a:lnTo>
                <a:lnTo>
                  <a:pt x="4259" y="13918"/>
                </a:lnTo>
                <a:lnTo>
                  <a:pt x="4137" y="13821"/>
                </a:lnTo>
                <a:lnTo>
                  <a:pt x="4015" y="13748"/>
                </a:lnTo>
                <a:lnTo>
                  <a:pt x="3894" y="13699"/>
                </a:lnTo>
                <a:lnTo>
                  <a:pt x="3821" y="13699"/>
                </a:lnTo>
                <a:lnTo>
                  <a:pt x="3796" y="13724"/>
                </a:lnTo>
                <a:lnTo>
                  <a:pt x="3772" y="13772"/>
                </a:lnTo>
                <a:lnTo>
                  <a:pt x="3772" y="13870"/>
                </a:lnTo>
                <a:lnTo>
                  <a:pt x="3796" y="13943"/>
                </a:lnTo>
                <a:lnTo>
                  <a:pt x="3845" y="14040"/>
                </a:lnTo>
                <a:lnTo>
                  <a:pt x="3894" y="14113"/>
                </a:lnTo>
                <a:lnTo>
                  <a:pt x="4015" y="14235"/>
                </a:lnTo>
                <a:lnTo>
                  <a:pt x="4186" y="14332"/>
                </a:lnTo>
                <a:lnTo>
                  <a:pt x="4307" y="14405"/>
                </a:lnTo>
                <a:lnTo>
                  <a:pt x="4453" y="14478"/>
                </a:lnTo>
                <a:lnTo>
                  <a:pt x="4599" y="14502"/>
                </a:lnTo>
                <a:lnTo>
                  <a:pt x="4745" y="14502"/>
                </a:lnTo>
                <a:lnTo>
                  <a:pt x="4380" y="14819"/>
                </a:lnTo>
                <a:lnTo>
                  <a:pt x="4356" y="14746"/>
                </a:lnTo>
                <a:lnTo>
                  <a:pt x="4307" y="14697"/>
                </a:lnTo>
                <a:lnTo>
                  <a:pt x="4259" y="14673"/>
                </a:lnTo>
                <a:lnTo>
                  <a:pt x="4186" y="14648"/>
                </a:lnTo>
                <a:lnTo>
                  <a:pt x="4088" y="14648"/>
                </a:lnTo>
                <a:lnTo>
                  <a:pt x="3991" y="14600"/>
                </a:lnTo>
                <a:lnTo>
                  <a:pt x="3845" y="14502"/>
                </a:lnTo>
                <a:lnTo>
                  <a:pt x="3675" y="14356"/>
                </a:lnTo>
                <a:lnTo>
                  <a:pt x="3626" y="14332"/>
                </a:lnTo>
                <a:lnTo>
                  <a:pt x="3577" y="14308"/>
                </a:lnTo>
                <a:lnTo>
                  <a:pt x="3529" y="14283"/>
                </a:lnTo>
                <a:lnTo>
                  <a:pt x="3480" y="14259"/>
                </a:lnTo>
                <a:lnTo>
                  <a:pt x="3431" y="14259"/>
                </a:lnTo>
                <a:lnTo>
                  <a:pt x="3407" y="14283"/>
                </a:lnTo>
                <a:lnTo>
                  <a:pt x="3383" y="14405"/>
                </a:lnTo>
                <a:lnTo>
                  <a:pt x="3358" y="14478"/>
                </a:lnTo>
                <a:lnTo>
                  <a:pt x="3383" y="14551"/>
                </a:lnTo>
                <a:lnTo>
                  <a:pt x="3407" y="14624"/>
                </a:lnTo>
                <a:lnTo>
                  <a:pt x="3456" y="14697"/>
                </a:lnTo>
                <a:lnTo>
                  <a:pt x="3577" y="14819"/>
                </a:lnTo>
                <a:lnTo>
                  <a:pt x="3675" y="14916"/>
                </a:lnTo>
                <a:lnTo>
                  <a:pt x="3772" y="14989"/>
                </a:lnTo>
                <a:lnTo>
                  <a:pt x="3894" y="15038"/>
                </a:lnTo>
                <a:lnTo>
                  <a:pt x="4015" y="15086"/>
                </a:lnTo>
                <a:lnTo>
                  <a:pt x="3796" y="15208"/>
                </a:lnTo>
                <a:lnTo>
                  <a:pt x="3748" y="15159"/>
                </a:lnTo>
                <a:lnTo>
                  <a:pt x="3529" y="14989"/>
                </a:lnTo>
                <a:lnTo>
                  <a:pt x="3310" y="14819"/>
                </a:lnTo>
                <a:lnTo>
                  <a:pt x="2920" y="14429"/>
                </a:lnTo>
                <a:lnTo>
                  <a:pt x="2555" y="14064"/>
                </a:lnTo>
                <a:lnTo>
                  <a:pt x="2385" y="13845"/>
                </a:lnTo>
                <a:lnTo>
                  <a:pt x="2239" y="13626"/>
                </a:lnTo>
                <a:lnTo>
                  <a:pt x="2409" y="13456"/>
                </a:lnTo>
                <a:lnTo>
                  <a:pt x="2555" y="13237"/>
                </a:lnTo>
                <a:lnTo>
                  <a:pt x="2799" y="12848"/>
                </a:lnTo>
                <a:lnTo>
                  <a:pt x="3212" y="12312"/>
                </a:lnTo>
                <a:lnTo>
                  <a:pt x="3626" y="11801"/>
                </a:lnTo>
                <a:lnTo>
                  <a:pt x="3626" y="11777"/>
                </a:lnTo>
                <a:lnTo>
                  <a:pt x="3723" y="11704"/>
                </a:lnTo>
                <a:lnTo>
                  <a:pt x="3748" y="11607"/>
                </a:lnTo>
                <a:lnTo>
                  <a:pt x="3772" y="11558"/>
                </a:lnTo>
                <a:lnTo>
                  <a:pt x="3748" y="11485"/>
                </a:lnTo>
                <a:lnTo>
                  <a:pt x="3723" y="11436"/>
                </a:lnTo>
                <a:lnTo>
                  <a:pt x="3675" y="11388"/>
                </a:lnTo>
                <a:lnTo>
                  <a:pt x="3529" y="11266"/>
                </a:lnTo>
                <a:lnTo>
                  <a:pt x="3407" y="11096"/>
                </a:lnTo>
                <a:lnTo>
                  <a:pt x="3164" y="10779"/>
                </a:lnTo>
                <a:lnTo>
                  <a:pt x="3018" y="10536"/>
                </a:lnTo>
                <a:lnTo>
                  <a:pt x="3018" y="10463"/>
                </a:lnTo>
                <a:lnTo>
                  <a:pt x="2993" y="10366"/>
                </a:lnTo>
                <a:lnTo>
                  <a:pt x="2945" y="10293"/>
                </a:lnTo>
                <a:lnTo>
                  <a:pt x="2872" y="10244"/>
                </a:lnTo>
                <a:lnTo>
                  <a:pt x="2774" y="10220"/>
                </a:lnTo>
                <a:lnTo>
                  <a:pt x="1704" y="10122"/>
                </a:lnTo>
                <a:lnTo>
                  <a:pt x="1144" y="10074"/>
                </a:lnTo>
                <a:lnTo>
                  <a:pt x="876" y="10025"/>
                </a:lnTo>
                <a:lnTo>
                  <a:pt x="633" y="9952"/>
                </a:lnTo>
                <a:lnTo>
                  <a:pt x="633" y="9830"/>
                </a:lnTo>
                <a:lnTo>
                  <a:pt x="609" y="9709"/>
                </a:lnTo>
                <a:lnTo>
                  <a:pt x="584" y="9587"/>
                </a:lnTo>
                <a:lnTo>
                  <a:pt x="560" y="9441"/>
                </a:lnTo>
                <a:lnTo>
                  <a:pt x="536" y="9052"/>
                </a:lnTo>
                <a:lnTo>
                  <a:pt x="560" y="8638"/>
                </a:lnTo>
                <a:lnTo>
                  <a:pt x="584" y="8395"/>
                </a:lnTo>
                <a:lnTo>
                  <a:pt x="609" y="8127"/>
                </a:lnTo>
                <a:lnTo>
                  <a:pt x="633" y="7835"/>
                </a:lnTo>
                <a:lnTo>
                  <a:pt x="633" y="7689"/>
                </a:lnTo>
                <a:lnTo>
                  <a:pt x="609" y="7567"/>
                </a:lnTo>
                <a:lnTo>
                  <a:pt x="803" y="7519"/>
                </a:lnTo>
                <a:lnTo>
                  <a:pt x="1217" y="7421"/>
                </a:lnTo>
                <a:lnTo>
                  <a:pt x="1095" y="7592"/>
                </a:lnTo>
                <a:lnTo>
                  <a:pt x="998" y="7762"/>
                </a:lnTo>
                <a:lnTo>
                  <a:pt x="876" y="8103"/>
                </a:lnTo>
                <a:lnTo>
                  <a:pt x="876" y="8151"/>
                </a:lnTo>
                <a:lnTo>
                  <a:pt x="876" y="8224"/>
                </a:lnTo>
                <a:lnTo>
                  <a:pt x="901" y="8273"/>
                </a:lnTo>
                <a:lnTo>
                  <a:pt x="925" y="8297"/>
                </a:lnTo>
                <a:lnTo>
                  <a:pt x="1022" y="8370"/>
                </a:lnTo>
                <a:lnTo>
                  <a:pt x="1144" y="8370"/>
                </a:lnTo>
                <a:lnTo>
                  <a:pt x="1193" y="8346"/>
                </a:lnTo>
                <a:lnTo>
                  <a:pt x="1217" y="8297"/>
                </a:lnTo>
                <a:lnTo>
                  <a:pt x="1290" y="8224"/>
                </a:lnTo>
                <a:lnTo>
                  <a:pt x="1363" y="7981"/>
                </a:lnTo>
                <a:lnTo>
                  <a:pt x="1460" y="7738"/>
                </a:lnTo>
                <a:lnTo>
                  <a:pt x="1558" y="7543"/>
                </a:lnTo>
                <a:lnTo>
                  <a:pt x="1655" y="7348"/>
                </a:lnTo>
                <a:lnTo>
                  <a:pt x="1850" y="7348"/>
                </a:lnTo>
                <a:lnTo>
                  <a:pt x="1752" y="7519"/>
                </a:lnTo>
                <a:lnTo>
                  <a:pt x="1655" y="7689"/>
                </a:lnTo>
                <a:lnTo>
                  <a:pt x="1606" y="7884"/>
                </a:lnTo>
                <a:lnTo>
                  <a:pt x="1558" y="8054"/>
                </a:lnTo>
                <a:lnTo>
                  <a:pt x="1558" y="8127"/>
                </a:lnTo>
                <a:lnTo>
                  <a:pt x="1558" y="8176"/>
                </a:lnTo>
                <a:lnTo>
                  <a:pt x="1606" y="8224"/>
                </a:lnTo>
                <a:lnTo>
                  <a:pt x="1655" y="8273"/>
                </a:lnTo>
                <a:lnTo>
                  <a:pt x="1728" y="8322"/>
                </a:lnTo>
                <a:lnTo>
                  <a:pt x="1801" y="8297"/>
                </a:lnTo>
                <a:lnTo>
                  <a:pt x="1898" y="8249"/>
                </a:lnTo>
                <a:lnTo>
                  <a:pt x="1923" y="8200"/>
                </a:lnTo>
                <a:lnTo>
                  <a:pt x="1947" y="8151"/>
                </a:lnTo>
                <a:lnTo>
                  <a:pt x="1996" y="7908"/>
                </a:lnTo>
                <a:lnTo>
                  <a:pt x="2093" y="7689"/>
                </a:lnTo>
                <a:lnTo>
                  <a:pt x="2166" y="7519"/>
                </a:lnTo>
                <a:lnTo>
                  <a:pt x="2239" y="7324"/>
                </a:lnTo>
                <a:lnTo>
                  <a:pt x="2409" y="7324"/>
                </a:lnTo>
                <a:lnTo>
                  <a:pt x="2361" y="7494"/>
                </a:lnTo>
                <a:lnTo>
                  <a:pt x="2239" y="7762"/>
                </a:lnTo>
                <a:lnTo>
                  <a:pt x="2215" y="7908"/>
                </a:lnTo>
                <a:lnTo>
                  <a:pt x="2190" y="8054"/>
                </a:lnTo>
                <a:lnTo>
                  <a:pt x="2215" y="8127"/>
                </a:lnTo>
                <a:lnTo>
                  <a:pt x="2239" y="8176"/>
                </a:lnTo>
                <a:lnTo>
                  <a:pt x="2288" y="8200"/>
                </a:lnTo>
                <a:lnTo>
                  <a:pt x="2336" y="8224"/>
                </a:lnTo>
                <a:lnTo>
                  <a:pt x="2385" y="8249"/>
                </a:lnTo>
                <a:lnTo>
                  <a:pt x="2434" y="8224"/>
                </a:lnTo>
                <a:lnTo>
                  <a:pt x="2482" y="8200"/>
                </a:lnTo>
                <a:lnTo>
                  <a:pt x="2507" y="8151"/>
                </a:lnTo>
                <a:lnTo>
                  <a:pt x="2555" y="8030"/>
                </a:lnTo>
                <a:lnTo>
                  <a:pt x="2580" y="7908"/>
                </a:lnTo>
                <a:lnTo>
                  <a:pt x="2628" y="7665"/>
                </a:lnTo>
                <a:lnTo>
                  <a:pt x="2677" y="7494"/>
                </a:lnTo>
                <a:lnTo>
                  <a:pt x="2701" y="7300"/>
                </a:lnTo>
                <a:lnTo>
                  <a:pt x="2847" y="7276"/>
                </a:lnTo>
                <a:lnTo>
                  <a:pt x="2920" y="7251"/>
                </a:lnTo>
                <a:lnTo>
                  <a:pt x="2969" y="7203"/>
                </a:lnTo>
                <a:lnTo>
                  <a:pt x="2993" y="7154"/>
                </a:lnTo>
                <a:lnTo>
                  <a:pt x="2993" y="7081"/>
                </a:lnTo>
                <a:lnTo>
                  <a:pt x="3042" y="7008"/>
                </a:lnTo>
                <a:lnTo>
                  <a:pt x="3066" y="6935"/>
                </a:lnTo>
                <a:lnTo>
                  <a:pt x="3066" y="6765"/>
                </a:lnTo>
                <a:lnTo>
                  <a:pt x="3115" y="6594"/>
                </a:lnTo>
                <a:lnTo>
                  <a:pt x="3212" y="6278"/>
                </a:lnTo>
                <a:lnTo>
                  <a:pt x="3456" y="5670"/>
                </a:lnTo>
                <a:lnTo>
                  <a:pt x="3553" y="5597"/>
                </a:lnTo>
                <a:lnTo>
                  <a:pt x="3602" y="5475"/>
                </a:lnTo>
                <a:lnTo>
                  <a:pt x="3602" y="5426"/>
                </a:lnTo>
                <a:lnTo>
                  <a:pt x="3602" y="5353"/>
                </a:lnTo>
                <a:lnTo>
                  <a:pt x="3577" y="5305"/>
                </a:lnTo>
                <a:lnTo>
                  <a:pt x="3529" y="5232"/>
                </a:lnTo>
                <a:lnTo>
                  <a:pt x="3139" y="4842"/>
                </a:lnTo>
                <a:lnTo>
                  <a:pt x="2799" y="4429"/>
                </a:lnTo>
                <a:lnTo>
                  <a:pt x="2434" y="4015"/>
                </a:lnTo>
                <a:lnTo>
                  <a:pt x="2069" y="3626"/>
                </a:lnTo>
                <a:lnTo>
                  <a:pt x="2263" y="3480"/>
                </a:lnTo>
                <a:lnTo>
                  <a:pt x="2458" y="3285"/>
                </a:lnTo>
                <a:lnTo>
                  <a:pt x="2799" y="2871"/>
                </a:lnTo>
                <a:lnTo>
                  <a:pt x="2993" y="2677"/>
                </a:lnTo>
                <a:lnTo>
                  <a:pt x="3164" y="2482"/>
                </a:lnTo>
                <a:lnTo>
                  <a:pt x="3383" y="2336"/>
                </a:lnTo>
                <a:lnTo>
                  <a:pt x="3504" y="2287"/>
                </a:lnTo>
                <a:lnTo>
                  <a:pt x="3626" y="2239"/>
                </a:lnTo>
                <a:lnTo>
                  <a:pt x="3723" y="2190"/>
                </a:lnTo>
                <a:lnTo>
                  <a:pt x="3577" y="2287"/>
                </a:lnTo>
                <a:lnTo>
                  <a:pt x="3431" y="2409"/>
                </a:lnTo>
                <a:lnTo>
                  <a:pt x="3261" y="2579"/>
                </a:lnTo>
                <a:lnTo>
                  <a:pt x="3188" y="2677"/>
                </a:lnTo>
                <a:lnTo>
                  <a:pt x="3139" y="2750"/>
                </a:lnTo>
                <a:lnTo>
                  <a:pt x="3091" y="2847"/>
                </a:lnTo>
                <a:lnTo>
                  <a:pt x="3091" y="2944"/>
                </a:lnTo>
                <a:lnTo>
                  <a:pt x="3115" y="3017"/>
                </a:lnTo>
                <a:lnTo>
                  <a:pt x="3164" y="3066"/>
                </a:lnTo>
                <a:lnTo>
                  <a:pt x="3212" y="3115"/>
                </a:lnTo>
                <a:lnTo>
                  <a:pt x="3310" y="3090"/>
                </a:lnTo>
                <a:lnTo>
                  <a:pt x="3383" y="3066"/>
                </a:lnTo>
                <a:lnTo>
                  <a:pt x="3431" y="3017"/>
                </a:lnTo>
                <a:lnTo>
                  <a:pt x="3553" y="2871"/>
                </a:lnTo>
                <a:lnTo>
                  <a:pt x="3675" y="2701"/>
                </a:lnTo>
                <a:lnTo>
                  <a:pt x="3845" y="2555"/>
                </a:lnTo>
                <a:lnTo>
                  <a:pt x="4064" y="2433"/>
                </a:lnTo>
                <a:lnTo>
                  <a:pt x="4161" y="2482"/>
                </a:lnTo>
                <a:lnTo>
                  <a:pt x="4015" y="2579"/>
                </a:lnTo>
                <a:lnTo>
                  <a:pt x="3894" y="2677"/>
                </a:lnTo>
                <a:lnTo>
                  <a:pt x="3772" y="2798"/>
                </a:lnTo>
                <a:lnTo>
                  <a:pt x="3650" y="2944"/>
                </a:lnTo>
                <a:lnTo>
                  <a:pt x="3602" y="3017"/>
                </a:lnTo>
                <a:lnTo>
                  <a:pt x="3577" y="3115"/>
                </a:lnTo>
                <a:lnTo>
                  <a:pt x="3553" y="3188"/>
                </a:lnTo>
                <a:lnTo>
                  <a:pt x="3553" y="3285"/>
                </a:lnTo>
                <a:lnTo>
                  <a:pt x="3577" y="3334"/>
                </a:lnTo>
                <a:lnTo>
                  <a:pt x="3602" y="3358"/>
                </a:lnTo>
                <a:lnTo>
                  <a:pt x="3675" y="3407"/>
                </a:lnTo>
                <a:lnTo>
                  <a:pt x="3772" y="3407"/>
                </a:lnTo>
                <a:lnTo>
                  <a:pt x="3869" y="3358"/>
                </a:lnTo>
                <a:lnTo>
                  <a:pt x="3942" y="3261"/>
                </a:lnTo>
                <a:lnTo>
                  <a:pt x="3991" y="3139"/>
                </a:lnTo>
                <a:lnTo>
                  <a:pt x="4088" y="3017"/>
                </a:lnTo>
                <a:lnTo>
                  <a:pt x="4210" y="2920"/>
                </a:lnTo>
                <a:lnTo>
                  <a:pt x="4453" y="2677"/>
                </a:lnTo>
                <a:lnTo>
                  <a:pt x="4551" y="2774"/>
                </a:lnTo>
                <a:lnTo>
                  <a:pt x="4697" y="2871"/>
                </a:lnTo>
                <a:lnTo>
                  <a:pt x="4453" y="3017"/>
                </a:lnTo>
                <a:lnTo>
                  <a:pt x="4259" y="3139"/>
                </a:lnTo>
                <a:lnTo>
                  <a:pt x="4064" y="3285"/>
                </a:lnTo>
                <a:lnTo>
                  <a:pt x="3894" y="3455"/>
                </a:lnTo>
                <a:lnTo>
                  <a:pt x="3845" y="3553"/>
                </a:lnTo>
                <a:lnTo>
                  <a:pt x="3796" y="3650"/>
                </a:lnTo>
                <a:lnTo>
                  <a:pt x="3796" y="3747"/>
                </a:lnTo>
                <a:lnTo>
                  <a:pt x="3821" y="3869"/>
                </a:lnTo>
                <a:lnTo>
                  <a:pt x="3894" y="3918"/>
                </a:lnTo>
                <a:lnTo>
                  <a:pt x="3967" y="3942"/>
                </a:lnTo>
                <a:lnTo>
                  <a:pt x="4064" y="3918"/>
                </a:lnTo>
                <a:lnTo>
                  <a:pt x="4088" y="3893"/>
                </a:lnTo>
                <a:lnTo>
                  <a:pt x="4113" y="3869"/>
                </a:lnTo>
                <a:lnTo>
                  <a:pt x="4210" y="3723"/>
                </a:lnTo>
                <a:lnTo>
                  <a:pt x="4307" y="3577"/>
                </a:lnTo>
                <a:lnTo>
                  <a:pt x="4429" y="3480"/>
                </a:lnTo>
                <a:lnTo>
                  <a:pt x="4575" y="3382"/>
                </a:lnTo>
                <a:lnTo>
                  <a:pt x="4794" y="3236"/>
                </a:lnTo>
                <a:lnTo>
                  <a:pt x="5013" y="3090"/>
                </a:lnTo>
                <a:lnTo>
                  <a:pt x="5305" y="3285"/>
                </a:lnTo>
                <a:lnTo>
                  <a:pt x="4989" y="3504"/>
                </a:lnTo>
                <a:lnTo>
                  <a:pt x="4843" y="3601"/>
                </a:lnTo>
                <a:lnTo>
                  <a:pt x="4697" y="3723"/>
                </a:lnTo>
                <a:lnTo>
                  <a:pt x="4551" y="3869"/>
                </a:lnTo>
                <a:lnTo>
                  <a:pt x="4526" y="3942"/>
                </a:lnTo>
                <a:lnTo>
                  <a:pt x="4502" y="4015"/>
                </a:lnTo>
                <a:lnTo>
                  <a:pt x="4526" y="4064"/>
                </a:lnTo>
                <a:lnTo>
                  <a:pt x="4551" y="4112"/>
                </a:lnTo>
                <a:lnTo>
                  <a:pt x="4599" y="4137"/>
                </a:lnTo>
                <a:lnTo>
                  <a:pt x="4672" y="4137"/>
                </a:lnTo>
                <a:lnTo>
                  <a:pt x="4721" y="4112"/>
                </a:lnTo>
                <a:lnTo>
                  <a:pt x="4770" y="4064"/>
                </a:lnTo>
                <a:lnTo>
                  <a:pt x="4867" y="3966"/>
                </a:lnTo>
                <a:lnTo>
                  <a:pt x="5013" y="3845"/>
                </a:lnTo>
                <a:lnTo>
                  <a:pt x="5183" y="3723"/>
                </a:lnTo>
                <a:lnTo>
                  <a:pt x="5354" y="3601"/>
                </a:lnTo>
                <a:lnTo>
                  <a:pt x="5548" y="3455"/>
                </a:lnTo>
                <a:lnTo>
                  <a:pt x="5597" y="3504"/>
                </a:lnTo>
                <a:lnTo>
                  <a:pt x="5694" y="3528"/>
                </a:lnTo>
                <a:lnTo>
                  <a:pt x="5767" y="3528"/>
                </a:lnTo>
                <a:lnTo>
                  <a:pt x="5840" y="3480"/>
                </a:lnTo>
                <a:lnTo>
                  <a:pt x="5889" y="3407"/>
                </a:lnTo>
                <a:lnTo>
                  <a:pt x="6181" y="3285"/>
                </a:lnTo>
                <a:lnTo>
                  <a:pt x="6449" y="3188"/>
                </a:lnTo>
                <a:lnTo>
                  <a:pt x="6765" y="3090"/>
                </a:lnTo>
                <a:lnTo>
                  <a:pt x="7033" y="3017"/>
                </a:lnTo>
                <a:lnTo>
                  <a:pt x="7106" y="2993"/>
                </a:lnTo>
                <a:lnTo>
                  <a:pt x="7154" y="2969"/>
                </a:lnTo>
                <a:lnTo>
                  <a:pt x="7203" y="2896"/>
                </a:lnTo>
                <a:lnTo>
                  <a:pt x="7227" y="2847"/>
                </a:lnTo>
                <a:lnTo>
                  <a:pt x="7276" y="2701"/>
                </a:lnTo>
                <a:lnTo>
                  <a:pt x="7325" y="2531"/>
                </a:lnTo>
                <a:lnTo>
                  <a:pt x="7373" y="2190"/>
                </a:lnTo>
                <a:lnTo>
                  <a:pt x="7398" y="1509"/>
                </a:lnTo>
                <a:lnTo>
                  <a:pt x="7495" y="998"/>
                </a:lnTo>
                <a:lnTo>
                  <a:pt x="7519" y="730"/>
                </a:lnTo>
                <a:lnTo>
                  <a:pt x="7519" y="608"/>
                </a:lnTo>
                <a:lnTo>
                  <a:pt x="7519" y="487"/>
                </a:lnTo>
                <a:close/>
                <a:moveTo>
                  <a:pt x="8030" y="0"/>
                </a:moveTo>
                <a:lnTo>
                  <a:pt x="7641" y="49"/>
                </a:lnTo>
                <a:lnTo>
                  <a:pt x="7471" y="73"/>
                </a:lnTo>
                <a:lnTo>
                  <a:pt x="7300" y="122"/>
                </a:lnTo>
                <a:lnTo>
                  <a:pt x="7252" y="146"/>
                </a:lnTo>
                <a:lnTo>
                  <a:pt x="7203" y="195"/>
                </a:lnTo>
                <a:lnTo>
                  <a:pt x="7179" y="243"/>
                </a:lnTo>
                <a:lnTo>
                  <a:pt x="7179" y="292"/>
                </a:lnTo>
                <a:lnTo>
                  <a:pt x="7106" y="414"/>
                </a:lnTo>
                <a:lnTo>
                  <a:pt x="7033" y="535"/>
                </a:lnTo>
                <a:lnTo>
                  <a:pt x="6984" y="681"/>
                </a:lnTo>
                <a:lnTo>
                  <a:pt x="6960" y="827"/>
                </a:lnTo>
                <a:lnTo>
                  <a:pt x="6935" y="1168"/>
                </a:lnTo>
                <a:lnTo>
                  <a:pt x="6887" y="1436"/>
                </a:lnTo>
                <a:lnTo>
                  <a:pt x="6789" y="2020"/>
                </a:lnTo>
                <a:lnTo>
                  <a:pt x="6765" y="2312"/>
                </a:lnTo>
                <a:lnTo>
                  <a:pt x="6765" y="2604"/>
                </a:lnTo>
                <a:lnTo>
                  <a:pt x="6497" y="2701"/>
                </a:lnTo>
                <a:lnTo>
                  <a:pt x="6230" y="2798"/>
                </a:lnTo>
                <a:lnTo>
                  <a:pt x="5719" y="3042"/>
                </a:lnTo>
                <a:lnTo>
                  <a:pt x="4770" y="2385"/>
                </a:lnTo>
                <a:lnTo>
                  <a:pt x="4551" y="2214"/>
                </a:lnTo>
                <a:lnTo>
                  <a:pt x="4283" y="2020"/>
                </a:lnTo>
                <a:lnTo>
                  <a:pt x="4113" y="1922"/>
                </a:lnTo>
                <a:lnTo>
                  <a:pt x="3967" y="1874"/>
                </a:lnTo>
                <a:lnTo>
                  <a:pt x="3845" y="1825"/>
                </a:lnTo>
                <a:lnTo>
                  <a:pt x="3699" y="1825"/>
                </a:lnTo>
                <a:lnTo>
                  <a:pt x="3626" y="1776"/>
                </a:lnTo>
                <a:lnTo>
                  <a:pt x="3553" y="1776"/>
                </a:lnTo>
                <a:lnTo>
                  <a:pt x="3504" y="1801"/>
                </a:lnTo>
                <a:lnTo>
                  <a:pt x="3358" y="1849"/>
                </a:lnTo>
                <a:lnTo>
                  <a:pt x="3237" y="1898"/>
                </a:lnTo>
                <a:lnTo>
                  <a:pt x="2993" y="2068"/>
                </a:lnTo>
                <a:lnTo>
                  <a:pt x="2774" y="2287"/>
                </a:lnTo>
                <a:lnTo>
                  <a:pt x="2580" y="2506"/>
                </a:lnTo>
                <a:lnTo>
                  <a:pt x="2117" y="2969"/>
                </a:lnTo>
                <a:lnTo>
                  <a:pt x="1923" y="3212"/>
                </a:lnTo>
                <a:lnTo>
                  <a:pt x="1728" y="3455"/>
                </a:lnTo>
                <a:lnTo>
                  <a:pt x="1655" y="3504"/>
                </a:lnTo>
                <a:lnTo>
                  <a:pt x="1606" y="3553"/>
                </a:lnTo>
                <a:lnTo>
                  <a:pt x="1582" y="3601"/>
                </a:lnTo>
                <a:lnTo>
                  <a:pt x="1606" y="3699"/>
                </a:lnTo>
                <a:lnTo>
                  <a:pt x="1728" y="3942"/>
                </a:lnTo>
                <a:lnTo>
                  <a:pt x="1898" y="4161"/>
                </a:lnTo>
                <a:lnTo>
                  <a:pt x="2263" y="4599"/>
                </a:lnTo>
                <a:lnTo>
                  <a:pt x="2628" y="5110"/>
                </a:lnTo>
                <a:lnTo>
                  <a:pt x="2847" y="5329"/>
                </a:lnTo>
                <a:lnTo>
                  <a:pt x="3066" y="5548"/>
                </a:lnTo>
                <a:lnTo>
                  <a:pt x="2969" y="5670"/>
                </a:lnTo>
                <a:lnTo>
                  <a:pt x="2920" y="5791"/>
                </a:lnTo>
                <a:lnTo>
                  <a:pt x="2799" y="6035"/>
                </a:lnTo>
                <a:lnTo>
                  <a:pt x="2653" y="6400"/>
                </a:lnTo>
                <a:lnTo>
                  <a:pt x="2604" y="6594"/>
                </a:lnTo>
                <a:lnTo>
                  <a:pt x="2580" y="6813"/>
                </a:lnTo>
                <a:lnTo>
                  <a:pt x="2288" y="6813"/>
                </a:lnTo>
                <a:lnTo>
                  <a:pt x="1971" y="6838"/>
                </a:lnTo>
                <a:lnTo>
                  <a:pt x="1387" y="6935"/>
                </a:lnTo>
                <a:lnTo>
                  <a:pt x="1144" y="6984"/>
                </a:lnTo>
                <a:lnTo>
                  <a:pt x="828" y="7057"/>
                </a:lnTo>
                <a:lnTo>
                  <a:pt x="682" y="7105"/>
                </a:lnTo>
                <a:lnTo>
                  <a:pt x="536" y="7178"/>
                </a:lnTo>
                <a:lnTo>
                  <a:pt x="438" y="7251"/>
                </a:lnTo>
                <a:lnTo>
                  <a:pt x="365" y="7348"/>
                </a:lnTo>
                <a:lnTo>
                  <a:pt x="292" y="7373"/>
                </a:lnTo>
                <a:lnTo>
                  <a:pt x="244" y="7397"/>
                </a:lnTo>
                <a:lnTo>
                  <a:pt x="195" y="7446"/>
                </a:lnTo>
                <a:lnTo>
                  <a:pt x="171" y="7494"/>
                </a:lnTo>
                <a:lnTo>
                  <a:pt x="122" y="7640"/>
                </a:lnTo>
                <a:lnTo>
                  <a:pt x="98" y="7932"/>
                </a:lnTo>
                <a:lnTo>
                  <a:pt x="25" y="8857"/>
                </a:lnTo>
                <a:lnTo>
                  <a:pt x="0" y="9149"/>
                </a:lnTo>
                <a:lnTo>
                  <a:pt x="25" y="9514"/>
                </a:lnTo>
                <a:lnTo>
                  <a:pt x="49" y="9709"/>
                </a:lnTo>
                <a:lnTo>
                  <a:pt x="98" y="9879"/>
                </a:lnTo>
                <a:lnTo>
                  <a:pt x="171" y="10001"/>
                </a:lnTo>
                <a:lnTo>
                  <a:pt x="219" y="10049"/>
                </a:lnTo>
                <a:lnTo>
                  <a:pt x="268" y="10098"/>
                </a:lnTo>
                <a:lnTo>
                  <a:pt x="268" y="10171"/>
                </a:lnTo>
                <a:lnTo>
                  <a:pt x="292" y="10220"/>
                </a:lnTo>
                <a:lnTo>
                  <a:pt x="317" y="10268"/>
                </a:lnTo>
                <a:lnTo>
                  <a:pt x="390" y="10317"/>
                </a:lnTo>
                <a:lnTo>
                  <a:pt x="633" y="10414"/>
                </a:lnTo>
                <a:lnTo>
                  <a:pt x="925" y="10487"/>
                </a:lnTo>
                <a:lnTo>
                  <a:pt x="1193" y="10560"/>
                </a:lnTo>
                <a:lnTo>
                  <a:pt x="1485" y="10609"/>
                </a:lnTo>
                <a:lnTo>
                  <a:pt x="2069" y="10658"/>
                </a:lnTo>
                <a:lnTo>
                  <a:pt x="2653" y="10706"/>
                </a:lnTo>
                <a:lnTo>
                  <a:pt x="2750" y="10877"/>
                </a:lnTo>
                <a:lnTo>
                  <a:pt x="2823" y="11047"/>
                </a:lnTo>
                <a:lnTo>
                  <a:pt x="3018" y="11363"/>
                </a:lnTo>
                <a:lnTo>
                  <a:pt x="3261" y="11655"/>
                </a:lnTo>
                <a:lnTo>
                  <a:pt x="3066" y="11850"/>
                </a:lnTo>
                <a:lnTo>
                  <a:pt x="2872" y="12045"/>
                </a:lnTo>
                <a:lnTo>
                  <a:pt x="2507" y="12483"/>
                </a:lnTo>
                <a:lnTo>
                  <a:pt x="2117" y="12994"/>
                </a:lnTo>
                <a:lnTo>
                  <a:pt x="1947" y="13213"/>
                </a:lnTo>
                <a:lnTo>
                  <a:pt x="1874" y="13334"/>
                </a:lnTo>
                <a:lnTo>
                  <a:pt x="1825" y="13456"/>
                </a:lnTo>
                <a:lnTo>
                  <a:pt x="1825" y="13553"/>
                </a:lnTo>
                <a:lnTo>
                  <a:pt x="1850" y="13626"/>
                </a:lnTo>
                <a:lnTo>
                  <a:pt x="1850" y="13748"/>
                </a:lnTo>
                <a:lnTo>
                  <a:pt x="1874" y="13894"/>
                </a:lnTo>
                <a:lnTo>
                  <a:pt x="1947" y="14016"/>
                </a:lnTo>
                <a:lnTo>
                  <a:pt x="2020" y="14162"/>
                </a:lnTo>
                <a:lnTo>
                  <a:pt x="2215" y="14381"/>
                </a:lnTo>
                <a:lnTo>
                  <a:pt x="2385" y="14600"/>
                </a:lnTo>
                <a:lnTo>
                  <a:pt x="2653" y="14867"/>
                </a:lnTo>
                <a:lnTo>
                  <a:pt x="2920" y="15135"/>
                </a:lnTo>
                <a:lnTo>
                  <a:pt x="3188" y="15378"/>
                </a:lnTo>
                <a:lnTo>
                  <a:pt x="3504" y="15597"/>
                </a:lnTo>
                <a:lnTo>
                  <a:pt x="3553" y="15646"/>
                </a:lnTo>
                <a:lnTo>
                  <a:pt x="3675" y="15646"/>
                </a:lnTo>
                <a:lnTo>
                  <a:pt x="3723" y="15621"/>
                </a:lnTo>
                <a:lnTo>
                  <a:pt x="3845" y="15646"/>
                </a:lnTo>
                <a:lnTo>
                  <a:pt x="3967" y="15621"/>
                </a:lnTo>
                <a:lnTo>
                  <a:pt x="4113" y="15573"/>
                </a:lnTo>
                <a:lnTo>
                  <a:pt x="4234" y="15524"/>
                </a:lnTo>
                <a:lnTo>
                  <a:pt x="4478" y="15378"/>
                </a:lnTo>
                <a:lnTo>
                  <a:pt x="4697" y="15232"/>
                </a:lnTo>
                <a:lnTo>
                  <a:pt x="4964" y="14989"/>
                </a:lnTo>
                <a:lnTo>
                  <a:pt x="5232" y="14746"/>
                </a:lnTo>
                <a:lnTo>
                  <a:pt x="5743" y="14210"/>
                </a:lnTo>
                <a:lnTo>
                  <a:pt x="5865" y="14308"/>
                </a:lnTo>
                <a:lnTo>
                  <a:pt x="5986" y="14381"/>
                </a:lnTo>
                <a:lnTo>
                  <a:pt x="6254" y="14502"/>
                </a:lnTo>
                <a:lnTo>
                  <a:pt x="6595" y="14648"/>
                </a:lnTo>
                <a:lnTo>
                  <a:pt x="6789" y="14697"/>
                </a:lnTo>
                <a:lnTo>
                  <a:pt x="6887" y="14721"/>
                </a:lnTo>
                <a:lnTo>
                  <a:pt x="6984" y="14721"/>
                </a:lnTo>
                <a:lnTo>
                  <a:pt x="7033" y="14940"/>
                </a:lnTo>
                <a:lnTo>
                  <a:pt x="7081" y="15135"/>
                </a:lnTo>
                <a:lnTo>
                  <a:pt x="7154" y="15573"/>
                </a:lnTo>
                <a:lnTo>
                  <a:pt x="7203" y="16035"/>
                </a:lnTo>
                <a:lnTo>
                  <a:pt x="7203" y="16278"/>
                </a:lnTo>
                <a:lnTo>
                  <a:pt x="7203" y="16546"/>
                </a:lnTo>
                <a:lnTo>
                  <a:pt x="7227" y="16692"/>
                </a:lnTo>
                <a:lnTo>
                  <a:pt x="7252" y="16814"/>
                </a:lnTo>
                <a:lnTo>
                  <a:pt x="7325" y="16911"/>
                </a:lnTo>
                <a:lnTo>
                  <a:pt x="7398" y="16984"/>
                </a:lnTo>
                <a:lnTo>
                  <a:pt x="7422" y="17008"/>
                </a:lnTo>
                <a:lnTo>
                  <a:pt x="7471" y="17057"/>
                </a:lnTo>
                <a:lnTo>
                  <a:pt x="7568" y="17130"/>
                </a:lnTo>
                <a:lnTo>
                  <a:pt x="7690" y="17179"/>
                </a:lnTo>
                <a:lnTo>
                  <a:pt x="7811" y="17203"/>
                </a:lnTo>
                <a:lnTo>
                  <a:pt x="7957" y="17227"/>
                </a:lnTo>
                <a:lnTo>
                  <a:pt x="8249" y="17227"/>
                </a:lnTo>
                <a:lnTo>
                  <a:pt x="8492" y="17203"/>
                </a:lnTo>
                <a:lnTo>
                  <a:pt x="9198" y="17179"/>
                </a:lnTo>
                <a:lnTo>
                  <a:pt x="9904" y="17154"/>
                </a:lnTo>
                <a:lnTo>
                  <a:pt x="10001" y="17130"/>
                </a:lnTo>
                <a:lnTo>
                  <a:pt x="10098" y="17081"/>
                </a:lnTo>
                <a:lnTo>
                  <a:pt x="10147" y="16984"/>
                </a:lnTo>
                <a:lnTo>
                  <a:pt x="10147" y="16887"/>
                </a:lnTo>
                <a:lnTo>
                  <a:pt x="10171" y="16862"/>
                </a:lnTo>
                <a:lnTo>
                  <a:pt x="10269" y="16741"/>
                </a:lnTo>
                <a:lnTo>
                  <a:pt x="10317" y="16619"/>
                </a:lnTo>
                <a:lnTo>
                  <a:pt x="10366" y="16473"/>
                </a:lnTo>
                <a:lnTo>
                  <a:pt x="10390" y="16327"/>
                </a:lnTo>
                <a:lnTo>
                  <a:pt x="10463" y="15719"/>
                </a:lnTo>
                <a:lnTo>
                  <a:pt x="10561" y="15159"/>
                </a:lnTo>
                <a:lnTo>
                  <a:pt x="10561" y="14892"/>
                </a:lnTo>
                <a:lnTo>
                  <a:pt x="10561" y="14600"/>
                </a:lnTo>
                <a:lnTo>
                  <a:pt x="10707" y="14624"/>
                </a:lnTo>
                <a:lnTo>
                  <a:pt x="10877" y="14600"/>
                </a:lnTo>
                <a:lnTo>
                  <a:pt x="11169" y="14527"/>
                </a:lnTo>
                <a:lnTo>
                  <a:pt x="11291" y="14502"/>
                </a:lnTo>
                <a:lnTo>
                  <a:pt x="11437" y="14429"/>
                </a:lnTo>
                <a:lnTo>
                  <a:pt x="11583" y="14356"/>
                </a:lnTo>
                <a:lnTo>
                  <a:pt x="11680" y="14235"/>
                </a:lnTo>
                <a:lnTo>
                  <a:pt x="11826" y="14405"/>
                </a:lnTo>
                <a:lnTo>
                  <a:pt x="11996" y="14527"/>
                </a:lnTo>
                <a:lnTo>
                  <a:pt x="12313" y="14770"/>
                </a:lnTo>
                <a:lnTo>
                  <a:pt x="12897" y="15208"/>
                </a:lnTo>
                <a:lnTo>
                  <a:pt x="13505" y="15621"/>
                </a:lnTo>
                <a:lnTo>
                  <a:pt x="13578" y="15646"/>
                </a:lnTo>
                <a:lnTo>
                  <a:pt x="13651" y="15670"/>
                </a:lnTo>
                <a:lnTo>
                  <a:pt x="13724" y="15646"/>
                </a:lnTo>
                <a:lnTo>
                  <a:pt x="13797" y="15621"/>
                </a:lnTo>
                <a:lnTo>
                  <a:pt x="13846" y="15597"/>
                </a:lnTo>
                <a:lnTo>
                  <a:pt x="13870" y="15524"/>
                </a:lnTo>
                <a:lnTo>
                  <a:pt x="13919" y="15476"/>
                </a:lnTo>
                <a:lnTo>
                  <a:pt x="13919" y="15403"/>
                </a:lnTo>
                <a:lnTo>
                  <a:pt x="14138" y="15232"/>
                </a:lnTo>
                <a:lnTo>
                  <a:pt x="14332" y="15038"/>
                </a:lnTo>
                <a:lnTo>
                  <a:pt x="14722" y="14624"/>
                </a:lnTo>
                <a:lnTo>
                  <a:pt x="15208" y="14162"/>
                </a:lnTo>
                <a:lnTo>
                  <a:pt x="15427" y="13894"/>
                </a:lnTo>
                <a:lnTo>
                  <a:pt x="15622" y="13651"/>
                </a:lnTo>
                <a:lnTo>
                  <a:pt x="15671" y="13553"/>
                </a:lnTo>
                <a:lnTo>
                  <a:pt x="15671" y="13480"/>
                </a:lnTo>
                <a:lnTo>
                  <a:pt x="15695" y="13383"/>
                </a:lnTo>
                <a:lnTo>
                  <a:pt x="15671" y="13261"/>
                </a:lnTo>
                <a:lnTo>
                  <a:pt x="15500" y="12969"/>
                </a:lnTo>
                <a:lnTo>
                  <a:pt x="15330" y="12702"/>
                </a:lnTo>
                <a:lnTo>
                  <a:pt x="14941" y="12191"/>
                </a:lnTo>
                <a:lnTo>
                  <a:pt x="14795" y="11996"/>
                </a:lnTo>
                <a:lnTo>
                  <a:pt x="14649" y="11801"/>
                </a:lnTo>
                <a:lnTo>
                  <a:pt x="14454" y="11655"/>
                </a:lnTo>
                <a:lnTo>
                  <a:pt x="14259" y="11509"/>
                </a:lnTo>
                <a:lnTo>
                  <a:pt x="14430" y="11266"/>
                </a:lnTo>
                <a:lnTo>
                  <a:pt x="14576" y="10998"/>
                </a:lnTo>
                <a:lnTo>
                  <a:pt x="14673" y="10706"/>
                </a:lnTo>
                <a:lnTo>
                  <a:pt x="14722" y="10414"/>
                </a:lnTo>
                <a:lnTo>
                  <a:pt x="14843" y="10463"/>
                </a:lnTo>
                <a:lnTo>
                  <a:pt x="14965" y="10463"/>
                </a:lnTo>
                <a:lnTo>
                  <a:pt x="15257" y="10487"/>
                </a:lnTo>
                <a:lnTo>
                  <a:pt x="15768" y="10439"/>
                </a:lnTo>
                <a:lnTo>
                  <a:pt x="16352" y="10414"/>
                </a:lnTo>
                <a:lnTo>
                  <a:pt x="16619" y="10390"/>
                </a:lnTo>
                <a:lnTo>
                  <a:pt x="16911" y="10366"/>
                </a:lnTo>
                <a:lnTo>
                  <a:pt x="16984" y="10341"/>
                </a:lnTo>
                <a:lnTo>
                  <a:pt x="17057" y="10293"/>
                </a:lnTo>
                <a:lnTo>
                  <a:pt x="17082" y="10220"/>
                </a:lnTo>
                <a:lnTo>
                  <a:pt x="17106" y="10171"/>
                </a:lnTo>
                <a:lnTo>
                  <a:pt x="17179" y="10122"/>
                </a:lnTo>
                <a:lnTo>
                  <a:pt x="17252" y="10074"/>
                </a:lnTo>
                <a:lnTo>
                  <a:pt x="17301" y="10001"/>
                </a:lnTo>
                <a:lnTo>
                  <a:pt x="17301" y="9928"/>
                </a:lnTo>
                <a:lnTo>
                  <a:pt x="17301" y="8784"/>
                </a:lnTo>
                <a:lnTo>
                  <a:pt x="17301" y="8224"/>
                </a:lnTo>
                <a:lnTo>
                  <a:pt x="17252" y="7665"/>
                </a:lnTo>
                <a:lnTo>
                  <a:pt x="17228" y="7567"/>
                </a:lnTo>
                <a:lnTo>
                  <a:pt x="17155" y="7519"/>
                </a:lnTo>
                <a:lnTo>
                  <a:pt x="17082" y="7470"/>
                </a:lnTo>
                <a:lnTo>
                  <a:pt x="17009" y="7446"/>
                </a:lnTo>
                <a:lnTo>
                  <a:pt x="16960" y="7300"/>
                </a:lnTo>
                <a:lnTo>
                  <a:pt x="16863" y="7203"/>
                </a:lnTo>
                <a:lnTo>
                  <a:pt x="16741" y="7130"/>
                </a:lnTo>
                <a:lnTo>
                  <a:pt x="16619" y="7057"/>
                </a:lnTo>
                <a:lnTo>
                  <a:pt x="16473" y="7008"/>
                </a:lnTo>
                <a:lnTo>
                  <a:pt x="16303" y="6984"/>
                </a:lnTo>
                <a:lnTo>
                  <a:pt x="16035" y="6935"/>
                </a:lnTo>
                <a:lnTo>
                  <a:pt x="15427" y="6862"/>
                </a:lnTo>
                <a:lnTo>
                  <a:pt x="15087" y="6838"/>
                </a:lnTo>
                <a:lnTo>
                  <a:pt x="14795" y="6838"/>
                </a:lnTo>
                <a:lnTo>
                  <a:pt x="14770" y="6667"/>
                </a:lnTo>
                <a:lnTo>
                  <a:pt x="14770" y="6521"/>
                </a:lnTo>
                <a:lnTo>
                  <a:pt x="14697" y="6181"/>
                </a:lnTo>
                <a:lnTo>
                  <a:pt x="14673" y="6010"/>
                </a:lnTo>
                <a:lnTo>
                  <a:pt x="14600" y="5816"/>
                </a:lnTo>
                <a:lnTo>
                  <a:pt x="14527" y="5621"/>
                </a:lnTo>
                <a:lnTo>
                  <a:pt x="14430" y="5451"/>
                </a:lnTo>
                <a:lnTo>
                  <a:pt x="14576" y="5256"/>
                </a:lnTo>
                <a:lnTo>
                  <a:pt x="14697" y="5086"/>
                </a:lnTo>
                <a:lnTo>
                  <a:pt x="15111" y="4477"/>
                </a:lnTo>
                <a:lnTo>
                  <a:pt x="15354" y="4185"/>
                </a:lnTo>
                <a:lnTo>
                  <a:pt x="15598" y="3893"/>
                </a:lnTo>
                <a:lnTo>
                  <a:pt x="15646" y="3845"/>
                </a:lnTo>
                <a:lnTo>
                  <a:pt x="15671" y="3796"/>
                </a:lnTo>
                <a:lnTo>
                  <a:pt x="15671" y="3723"/>
                </a:lnTo>
                <a:lnTo>
                  <a:pt x="15671" y="3650"/>
                </a:lnTo>
                <a:lnTo>
                  <a:pt x="15646" y="3601"/>
                </a:lnTo>
                <a:lnTo>
                  <a:pt x="15646" y="3528"/>
                </a:lnTo>
                <a:lnTo>
                  <a:pt x="15646" y="3431"/>
                </a:lnTo>
                <a:lnTo>
                  <a:pt x="15622" y="3382"/>
                </a:lnTo>
                <a:lnTo>
                  <a:pt x="15549" y="3236"/>
                </a:lnTo>
                <a:lnTo>
                  <a:pt x="15354" y="2993"/>
                </a:lnTo>
                <a:lnTo>
                  <a:pt x="15062" y="2677"/>
                </a:lnTo>
                <a:lnTo>
                  <a:pt x="14746" y="2385"/>
                </a:lnTo>
                <a:lnTo>
                  <a:pt x="14503" y="2190"/>
                </a:lnTo>
                <a:lnTo>
                  <a:pt x="14235" y="1971"/>
                </a:lnTo>
                <a:lnTo>
                  <a:pt x="14065" y="1874"/>
                </a:lnTo>
                <a:lnTo>
                  <a:pt x="13919" y="1825"/>
                </a:lnTo>
                <a:lnTo>
                  <a:pt x="13748" y="1801"/>
                </a:lnTo>
                <a:lnTo>
                  <a:pt x="13554" y="1801"/>
                </a:lnTo>
                <a:lnTo>
                  <a:pt x="13481" y="1825"/>
                </a:lnTo>
                <a:lnTo>
                  <a:pt x="13189" y="1971"/>
                </a:lnTo>
                <a:lnTo>
                  <a:pt x="12921" y="2117"/>
                </a:lnTo>
                <a:lnTo>
                  <a:pt x="12653" y="2312"/>
                </a:lnTo>
                <a:lnTo>
                  <a:pt x="12410" y="2506"/>
                </a:lnTo>
                <a:lnTo>
                  <a:pt x="12094" y="2725"/>
                </a:lnTo>
                <a:lnTo>
                  <a:pt x="11923" y="2847"/>
                </a:lnTo>
                <a:lnTo>
                  <a:pt x="11777" y="2993"/>
                </a:lnTo>
                <a:lnTo>
                  <a:pt x="11558" y="2847"/>
                </a:lnTo>
                <a:lnTo>
                  <a:pt x="11291" y="2750"/>
                </a:lnTo>
                <a:lnTo>
                  <a:pt x="11023" y="2652"/>
                </a:lnTo>
                <a:lnTo>
                  <a:pt x="10755" y="2628"/>
                </a:lnTo>
                <a:lnTo>
                  <a:pt x="10755" y="2604"/>
                </a:lnTo>
                <a:lnTo>
                  <a:pt x="10682" y="2458"/>
                </a:lnTo>
                <a:lnTo>
                  <a:pt x="10634" y="2287"/>
                </a:lnTo>
                <a:lnTo>
                  <a:pt x="10561" y="1922"/>
                </a:lnTo>
                <a:lnTo>
                  <a:pt x="10585" y="1922"/>
                </a:lnTo>
                <a:lnTo>
                  <a:pt x="10609" y="1874"/>
                </a:lnTo>
                <a:lnTo>
                  <a:pt x="10609" y="1825"/>
                </a:lnTo>
                <a:lnTo>
                  <a:pt x="10585" y="1752"/>
                </a:lnTo>
                <a:lnTo>
                  <a:pt x="10536" y="1703"/>
                </a:lnTo>
                <a:lnTo>
                  <a:pt x="10463" y="1095"/>
                </a:lnTo>
                <a:lnTo>
                  <a:pt x="10439" y="779"/>
                </a:lnTo>
                <a:lnTo>
                  <a:pt x="10366" y="487"/>
                </a:lnTo>
                <a:lnTo>
                  <a:pt x="10390" y="438"/>
                </a:lnTo>
                <a:lnTo>
                  <a:pt x="10415" y="389"/>
                </a:lnTo>
                <a:lnTo>
                  <a:pt x="10439" y="316"/>
                </a:lnTo>
                <a:lnTo>
                  <a:pt x="10415" y="268"/>
                </a:lnTo>
                <a:lnTo>
                  <a:pt x="10390" y="195"/>
                </a:lnTo>
                <a:lnTo>
                  <a:pt x="10342" y="146"/>
                </a:lnTo>
                <a:lnTo>
                  <a:pt x="10293" y="122"/>
                </a:lnTo>
                <a:lnTo>
                  <a:pt x="10196" y="97"/>
                </a:lnTo>
                <a:lnTo>
                  <a:pt x="9855" y="73"/>
                </a:lnTo>
                <a:lnTo>
                  <a:pt x="9490" y="49"/>
                </a:lnTo>
                <a:lnTo>
                  <a:pt x="8760" y="49"/>
                </a:lnTo>
                <a:lnTo>
                  <a:pt x="8395" y="24"/>
                </a:lnTo>
                <a:lnTo>
                  <a:pt x="8030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C00000"/>
              </a:solidFill>
            </a:endParaRPr>
          </a:p>
        </p:txBody>
      </p:sp>
      <p:sp>
        <p:nvSpPr>
          <p:cNvPr id="38" name="Shape 334"/>
          <p:cNvSpPr>
            <a:spLocks noChangeAspect="1"/>
          </p:cNvSpPr>
          <p:nvPr/>
        </p:nvSpPr>
        <p:spPr>
          <a:xfrm>
            <a:off x="4890161" y="3837728"/>
            <a:ext cx="453736" cy="451820"/>
          </a:xfrm>
          <a:custGeom>
            <a:avLst/>
            <a:gdLst/>
            <a:ahLst/>
            <a:cxnLst/>
            <a:rect l="0" t="0" r="0" b="0"/>
            <a:pathLst>
              <a:path w="17301" h="17228" extrusionOk="0">
                <a:moveTo>
                  <a:pt x="9295" y="4842"/>
                </a:moveTo>
                <a:lnTo>
                  <a:pt x="9514" y="4891"/>
                </a:lnTo>
                <a:lnTo>
                  <a:pt x="9758" y="4964"/>
                </a:lnTo>
                <a:lnTo>
                  <a:pt x="9539" y="5256"/>
                </a:lnTo>
                <a:lnTo>
                  <a:pt x="9368" y="5548"/>
                </a:lnTo>
                <a:lnTo>
                  <a:pt x="9198" y="5499"/>
                </a:lnTo>
                <a:lnTo>
                  <a:pt x="9174" y="5426"/>
                </a:lnTo>
                <a:lnTo>
                  <a:pt x="9271" y="4940"/>
                </a:lnTo>
                <a:lnTo>
                  <a:pt x="9295" y="4842"/>
                </a:lnTo>
                <a:close/>
                <a:moveTo>
                  <a:pt x="8784" y="4769"/>
                </a:moveTo>
                <a:lnTo>
                  <a:pt x="8882" y="4794"/>
                </a:lnTo>
                <a:lnTo>
                  <a:pt x="8857" y="4891"/>
                </a:lnTo>
                <a:lnTo>
                  <a:pt x="8784" y="5159"/>
                </a:lnTo>
                <a:lnTo>
                  <a:pt x="8736" y="5426"/>
                </a:lnTo>
                <a:lnTo>
                  <a:pt x="8468" y="5426"/>
                </a:lnTo>
                <a:lnTo>
                  <a:pt x="8468" y="5329"/>
                </a:lnTo>
                <a:lnTo>
                  <a:pt x="8419" y="5134"/>
                </a:lnTo>
                <a:lnTo>
                  <a:pt x="8346" y="4964"/>
                </a:lnTo>
                <a:lnTo>
                  <a:pt x="8322" y="4915"/>
                </a:lnTo>
                <a:lnTo>
                  <a:pt x="8249" y="4915"/>
                </a:lnTo>
                <a:lnTo>
                  <a:pt x="8225" y="4940"/>
                </a:lnTo>
                <a:lnTo>
                  <a:pt x="8200" y="4988"/>
                </a:lnTo>
                <a:lnTo>
                  <a:pt x="8200" y="5183"/>
                </a:lnTo>
                <a:lnTo>
                  <a:pt x="8176" y="5378"/>
                </a:lnTo>
                <a:lnTo>
                  <a:pt x="8176" y="5451"/>
                </a:lnTo>
                <a:lnTo>
                  <a:pt x="7957" y="5499"/>
                </a:lnTo>
                <a:lnTo>
                  <a:pt x="7738" y="5597"/>
                </a:lnTo>
                <a:lnTo>
                  <a:pt x="7714" y="5548"/>
                </a:lnTo>
                <a:lnTo>
                  <a:pt x="7641" y="5378"/>
                </a:lnTo>
                <a:lnTo>
                  <a:pt x="7568" y="5207"/>
                </a:lnTo>
                <a:lnTo>
                  <a:pt x="7471" y="5110"/>
                </a:lnTo>
                <a:lnTo>
                  <a:pt x="7373" y="5013"/>
                </a:lnTo>
                <a:lnTo>
                  <a:pt x="7349" y="4988"/>
                </a:lnTo>
                <a:lnTo>
                  <a:pt x="7568" y="4891"/>
                </a:lnTo>
                <a:lnTo>
                  <a:pt x="7641" y="4964"/>
                </a:lnTo>
                <a:lnTo>
                  <a:pt x="7738" y="5013"/>
                </a:lnTo>
                <a:lnTo>
                  <a:pt x="7836" y="5037"/>
                </a:lnTo>
                <a:lnTo>
                  <a:pt x="7933" y="5013"/>
                </a:lnTo>
                <a:lnTo>
                  <a:pt x="8127" y="4915"/>
                </a:lnTo>
                <a:lnTo>
                  <a:pt x="8298" y="4842"/>
                </a:lnTo>
                <a:lnTo>
                  <a:pt x="8492" y="4818"/>
                </a:lnTo>
                <a:lnTo>
                  <a:pt x="8663" y="4794"/>
                </a:lnTo>
                <a:lnTo>
                  <a:pt x="8711" y="4794"/>
                </a:lnTo>
                <a:lnTo>
                  <a:pt x="8784" y="4769"/>
                </a:lnTo>
                <a:close/>
                <a:moveTo>
                  <a:pt x="9879" y="5013"/>
                </a:moveTo>
                <a:lnTo>
                  <a:pt x="10147" y="5159"/>
                </a:lnTo>
                <a:lnTo>
                  <a:pt x="10415" y="5305"/>
                </a:lnTo>
                <a:lnTo>
                  <a:pt x="10196" y="5524"/>
                </a:lnTo>
                <a:lnTo>
                  <a:pt x="9977" y="5743"/>
                </a:lnTo>
                <a:lnTo>
                  <a:pt x="9977" y="5767"/>
                </a:lnTo>
                <a:lnTo>
                  <a:pt x="9928" y="5743"/>
                </a:lnTo>
                <a:lnTo>
                  <a:pt x="9685" y="5645"/>
                </a:lnTo>
                <a:lnTo>
                  <a:pt x="9879" y="5013"/>
                </a:lnTo>
                <a:close/>
                <a:moveTo>
                  <a:pt x="7300" y="5013"/>
                </a:moveTo>
                <a:lnTo>
                  <a:pt x="7300" y="5037"/>
                </a:lnTo>
                <a:lnTo>
                  <a:pt x="7325" y="5183"/>
                </a:lnTo>
                <a:lnTo>
                  <a:pt x="7325" y="5305"/>
                </a:lnTo>
                <a:lnTo>
                  <a:pt x="7373" y="5499"/>
                </a:lnTo>
                <a:lnTo>
                  <a:pt x="7446" y="5670"/>
                </a:lnTo>
                <a:lnTo>
                  <a:pt x="7446" y="5718"/>
                </a:lnTo>
                <a:lnTo>
                  <a:pt x="7203" y="5791"/>
                </a:lnTo>
                <a:lnTo>
                  <a:pt x="7081" y="5524"/>
                </a:lnTo>
                <a:lnTo>
                  <a:pt x="6935" y="5232"/>
                </a:lnTo>
                <a:lnTo>
                  <a:pt x="7106" y="5134"/>
                </a:lnTo>
                <a:lnTo>
                  <a:pt x="7300" y="5013"/>
                </a:lnTo>
                <a:close/>
                <a:moveTo>
                  <a:pt x="10707" y="5475"/>
                </a:moveTo>
                <a:lnTo>
                  <a:pt x="11193" y="5816"/>
                </a:lnTo>
                <a:lnTo>
                  <a:pt x="10999" y="5913"/>
                </a:lnTo>
                <a:lnTo>
                  <a:pt x="10780" y="6010"/>
                </a:lnTo>
                <a:lnTo>
                  <a:pt x="10585" y="6108"/>
                </a:lnTo>
                <a:lnTo>
                  <a:pt x="10390" y="5986"/>
                </a:lnTo>
                <a:lnTo>
                  <a:pt x="10171" y="5864"/>
                </a:lnTo>
                <a:lnTo>
                  <a:pt x="10512" y="5621"/>
                </a:lnTo>
                <a:lnTo>
                  <a:pt x="10707" y="5475"/>
                </a:lnTo>
                <a:close/>
                <a:moveTo>
                  <a:pt x="6692" y="5426"/>
                </a:moveTo>
                <a:lnTo>
                  <a:pt x="6716" y="5572"/>
                </a:lnTo>
                <a:lnTo>
                  <a:pt x="6741" y="5718"/>
                </a:lnTo>
                <a:lnTo>
                  <a:pt x="6838" y="5986"/>
                </a:lnTo>
                <a:lnTo>
                  <a:pt x="6643" y="6156"/>
                </a:lnTo>
                <a:lnTo>
                  <a:pt x="6522" y="5986"/>
                </a:lnTo>
                <a:lnTo>
                  <a:pt x="6351" y="5743"/>
                </a:lnTo>
                <a:lnTo>
                  <a:pt x="6522" y="5572"/>
                </a:lnTo>
                <a:lnTo>
                  <a:pt x="6692" y="5426"/>
                </a:lnTo>
                <a:close/>
                <a:moveTo>
                  <a:pt x="11461" y="6059"/>
                </a:moveTo>
                <a:lnTo>
                  <a:pt x="11607" y="6181"/>
                </a:lnTo>
                <a:lnTo>
                  <a:pt x="11510" y="6181"/>
                </a:lnTo>
                <a:lnTo>
                  <a:pt x="11193" y="6254"/>
                </a:lnTo>
                <a:lnTo>
                  <a:pt x="11047" y="6302"/>
                </a:lnTo>
                <a:lnTo>
                  <a:pt x="10877" y="6375"/>
                </a:lnTo>
                <a:lnTo>
                  <a:pt x="10780" y="6278"/>
                </a:lnTo>
                <a:lnTo>
                  <a:pt x="11096" y="6181"/>
                </a:lnTo>
                <a:lnTo>
                  <a:pt x="11291" y="6132"/>
                </a:lnTo>
                <a:lnTo>
                  <a:pt x="11461" y="6059"/>
                </a:lnTo>
                <a:close/>
                <a:moveTo>
                  <a:pt x="6157" y="5962"/>
                </a:moveTo>
                <a:lnTo>
                  <a:pt x="6230" y="6156"/>
                </a:lnTo>
                <a:lnTo>
                  <a:pt x="6303" y="6302"/>
                </a:lnTo>
                <a:lnTo>
                  <a:pt x="6400" y="6424"/>
                </a:lnTo>
                <a:lnTo>
                  <a:pt x="6181" y="6765"/>
                </a:lnTo>
                <a:lnTo>
                  <a:pt x="6157" y="6716"/>
                </a:lnTo>
                <a:lnTo>
                  <a:pt x="5962" y="6546"/>
                </a:lnTo>
                <a:lnTo>
                  <a:pt x="5840" y="6400"/>
                </a:lnTo>
                <a:lnTo>
                  <a:pt x="5986" y="6181"/>
                </a:lnTo>
                <a:lnTo>
                  <a:pt x="6157" y="5962"/>
                </a:lnTo>
                <a:close/>
                <a:moveTo>
                  <a:pt x="11729" y="6327"/>
                </a:moveTo>
                <a:lnTo>
                  <a:pt x="11923" y="6570"/>
                </a:lnTo>
                <a:lnTo>
                  <a:pt x="12094" y="6862"/>
                </a:lnTo>
                <a:lnTo>
                  <a:pt x="11899" y="6838"/>
                </a:lnTo>
                <a:lnTo>
                  <a:pt x="11704" y="6862"/>
                </a:lnTo>
                <a:lnTo>
                  <a:pt x="11510" y="6886"/>
                </a:lnTo>
                <a:lnTo>
                  <a:pt x="11339" y="6911"/>
                </a:lnTo>
                <a:lnTo>
                  <a:pt x="11145" y="6643"/>
                </a:lnTo>
                <a:lnTo>
                  <a:pt x="11388" y="6594"/>
                </a:lnTo>
                <a:lnTo>
                  <a:pt x="11607" y="6546"/>
                </a:lnTo>
                <a:lnTo>
                  <a:pt x="11680" y="6497"/>
                </a:lnTo>
                <a:lnTo>
                  <a:pt x="11704" y="6448"/>
                </a:lnTo>
                <a:lnTo>
                  <a:pt x="11729" y="6375"/>
                </a:lnTo>
                <a:lnTo>
                  <a:pt x="11729" y="6327"/>
                </a:lnTo>
                <a:close/>
                <a:moveTo>
                  <a:pt x="5646" y="6765"/>
                </a:moveTo>
                <a:lnTo>
                  <a:pt x="5719" y="6838"/>
                </a:lnTo>
                <a:lnTo>
                  <a:pt x="5840" y="7008"/>
                </a:lnTo>
                <a:lnTo>
                  <a:pt x="5913" y="7081"/>
                </a:lnTo>
                <a:lnTo>
                  <a:pt x="6011" y="7130"/>
                </a:lnTo>
                <a:lnTo>
                  <a:pt x="5913" y="7397"/>
                </a:lnTo>
                <a:lnTo>
                  <a:pt x="5670" y="7300"/>
                </a:lnTo>
                <a:lnTo>
                  <a:pt x="5524" y="7276"/>
                </a:lnTo>
                <a:lnTo>
                  <a:pt x="5402" y="7251"/>
                </a:lnTo>
                <a:lnTo>
                  <a:pt x="5524" y="7008"/>
                </a:lnTo>
                <a:lnTo>
                  <a:pt x="5646" y="6765"/>
                </a:lnTo>
                <a:close/>
                <a:moveTo>
                  <a:pt x="12288" y="7276"/>
                </a:moveTo>
                <a:lnTo>
                  <a:pt x="12361" y="7519"/>
                </a:lnTo>
                <a:lnTo>
                  <a:pt x="12410" y="7786"/>
                </a:lnTo>
                <a:lnTo>
                  <a:pt x="12215" y="7689"/>
                </a:lnTo>
                <a:lnTo>
                  <a:pt x="12021" y="7616"/>
                </a:lnTo>
                <a:lnTo>
                  <a:pt x="11802" y="7567"/>
                </a:lnTo>
                <a:lnTo>
                  <a:pt x="11583" y="7543"/>
                </a:lnTo>
                <a:lnTo>
                  <a:pt x="11510" y="7276"/>
                </a:lnTo>
                <a:lnTo>
                  <a:pt x="11680" y="7300"/>
                </a:lnTo>
                <a:lnTo>
                  <a:pt x="11875" y="7300"/>
                </a:lnTo>
                <a:lnTo>
                  <a:pt x="12264" y="7276"/>
                </a:lnTo>
                <a:close/>
                <a:moveTo>
                  <a:pt x="5281" y="7616"/>
                </a:moveTo>
                <a:lnTo>
                  <a:pt x="5548" y="7713"/>
                </a:lnTo>
                <a:lnTo>
                  <a:pt x="5792" y="7811"/>
                </a:lnTo>
                <a:lnTo>
                  <a:pt x="5719" y="8273"/>
                </a:lnTo>
                <a:lnTo>
                  <a:pt x="5256" y="8322"/>
                </a:lnTo>
                <a:lnTo>
                  <a:pt x="5135" y="8322"/>
                </a:lnTo>
                <a:lnTo>
                  <a:pt x="5183" y="7981"/>
                </a:lnTo>
                <a:lnTo>
                  <a:pt x="5281" y="7616"/>
                </a:lnTo>
                <a:close/>
                <a:moveTo>
                  <a:pt x="11656" y="7859"/>
                </a:moveTo>
                <a:lnTo>
                  <a:pt x="11826" y="7932"/>
                </a:lnTo>
                <a:lnTo>
                  <a:pt x="12069" y="8054"/>
                </a:lnTo>
                <a:lnTo>
                  <a:pt x="12191" y="8103"/>
                </a:lnTo>
                <a:lnTo>
                  <a:pt x="12337" y="8151"/>
                </a:lnTo>
                <a:lnTo>
                  <a:pt x="12386" y="8151"/>
                </a:lnTo>
                <a:lnTo>
                  <a:pt x="12459" y="8127"/>
                </a:lnTo>
                <a:lnTo>
                  <a:pt x="12459" y="8516"/>
                </a:lnTo>
                <a:lnTo>
                  <a:pt x="12264" y="8395"/>
                </a:lnTo>
                <a:lnTo>
                  <a:pt x="11972" y="8249"/>
                </a:lnTo>
                <a:lnTo>
                  <a:pt x="11826" y="8200"/>
                </a:lnTo>
                <a:lnTo>
                  <a:pt x="11680" y="8176"/>
                </a:lnTo>
                <a:lnTo>
                  <a:pt x="11656" y="7859"/>
                </a:lnTo>
                <a:close/>
                <a:moveTo>
                  <a:pt x="11680" y="8468"/>
                </a:moveTo>
                <a:lnTo>
                  <a:pt x="11777" y="8589"/>
                </a:lnTo>
                <a:lnTo>
                  <a:pt x="11899" y="8662"/>
                </a:lnTo>
                <a:lnTo>
                  <a:pt x="12191" y="8857"/>
                </a:lnTo>
                <a:lnTo>
                  <a:pt x="12337" y="8954"/>
                </a:lnTo>
                <a:lnTo>
                  <a:pt x="12118" y="8979"/>
                </a:lnTo>
                <a:lnTo>
                  <a:pt x="11875" y="8954"/>
                </a:lnTo>
                <a:lnTo>
                  <a:pt x="11631" y="8954"/>
                </a:lnTo>
                <a:lnTo>
                  <a:pt x="11656" y="8711"/>
                </a:lnTo>
                <a:lnTo>
                  <a:pt x="11680" y="8468"/>
                </a:lnTo>
                <a:close/>
                <a:moveTo>
                  <a:pt x="5694" y="8735"/>
                </a:moveTo>
                <a:lnTo>
                  <a:pt x="5694" y="8954"/>
                </a:lnTo>
                <a:lnTo>
                  <a:pt x="5719" y="9198"/>
                </a:lnTo>
                <a:lnTo>
                  <a:pt x="5427" y="9222"/>
                </a:lnTo>
                <a:lnTo>
                  <a:pt x="5159" y="9271"/>
                </a:lnTo>
                <a:lnTo>
                  <a:pt x="5110" y="9003"/>
                </a:lnTo>
                <a:lnTo>
                  <a:pt x="5110" y="8760"/>
                </a:lnTo>
                <a:lnTo>
                  <a:pt x="5402" y="8760"/>
                </a:lnTo>
                <a:lnTo>
                  <a:pt x="5694" y="8735"/>
                </a:lnTo>
                <a:close/>
                <a:moveTo>
                  <a:pt x="5208" y="9514"/>
                </a:moveTo>
                <a:lnTo>
                  <a:pt x="5792" y="9563"/>
                </a:lnTo>
                <a:lnTo>
                  <a:pt x="5840" y="9757"/>
                </a:lnTo>
                <a:lnTo>
                  <a:pt x="5913" y="9952"/>
                </a:lnTo>
                <a:lnTo>
                  <a:pt x="5354" y="9952"/>
                </a:lnTo>
                <a:lnTo>
                  <a:pt x="5256" y="9733"/>
                </a:lnTo>
                <a:lnTo>
                  <a:pt x="5208" y="9514"/>
                </a:lnTo>
                <a:close/>
                <a:moveTo>
                  <a:pt x="11583" y="9222"/>
                </a:moveTo>
                <a:lnTo>
                  <a:pt x="11680" y="9271"/>
                </a:lnTo>
                <a:lnTo>
                  <a:pt x="11777" y="9319"/>
                </a:lnTo>
                <a:lnTo>
                  <a:pt x="11996" y="9368"/>
                </a:lnTo>
                <a:lnTo>
                  <a:pt x="12167" y="9392"/>
                </a:lnTo>
                <a:lnTo>
                  <a:pt x="12386" y="9392"/>
                </a:lnTo>
                <a:lnTo>
                  <a:pt x="12288" y="9782"/>
                </a:lnTo>
                <a:lnTo>
                  <a:pt x="12167" y="10147"/>
                </a:lnTo>
                <a:lnTo>
                  <a:pt x="12142" y="10098"/>
                </a:lnTo>
                <a:lnTo>
                  <a:pt x="12118" y="10049"/>
                </a:lnTo>
                <a:lnTo>
                  <a:pt x="12021" y="9952"/>
                </a:lnTo>
                <a:lnTo>
                  <a:pt x="11777" y="9830"/>
                </a:lnTo>
                <a:lnTo>
                  <a:pt x="11607" y="9757"/>
                </a:lnTo>
                <a:lnTo>
                  <a:pt x="11437" y="9684"/>
                </a:lnTo>
                <a:lnTo>
                  <a:pt x="11510" y="9465"/>
                </a:lnTo>
                <a:lnTo>
                  <a:pt x="11583" y="9222"/>
                </a:lnTo>
                <a:close/>
                <a:moveTo>
                  <a:pt x="11339" y="9952"/>
                </a:moveTo>
                <a:lnTo>
                  <a:pt x="11461" y="10025"/>
                </a:lnTo>
                <a:lnTo>
                  <a:pt x="11607" y="10122"/>
                </a:lnTo>
                <a:lnTo>
                  <a:pt x="11850" y="10268"/>
                </a:lnTo>
                <a:lnTo>
                  <a:pt x="11972" y="10293"/>
                </a:lnTo>
                <a:lnTo>
                  <a:pt x="12118" y="10293"/>
                </a:lnTo>
                <a:lnTo>
                  <a:pt x="11996" y="10512"/>
                </a:lnTo>
                <a:lnTo>
                  <a:pt x="11875" y="10731"/>
                </a:lnTo>
                <a:lnTo>
                  <a:pt x="11753" y="10609"/>
                </a:lnTo>
                <a:lnTo>
                  <a:pt x="11656" y="10487"/>
                </a:lnTo>
                <a:lnTo>
                  <a:pt x="11510" y="10390"/>
                </a:lnTo>
                <a:lnTo>
                  <a:pt x="11364" y="10317"/>
                </a:lnTo>
                <a:lnTo>
                  <a:pt x="11266" y="10293"/>
                </a:lnTo>
                <a:lnTo>
                  <a:pt x="11169" y="10268"/>
                </a:lnTo>
                <a:lnTo>
                  <a:pt x="11339" y="9952"/>
                </a:lnTo>
                <a:close/>
                <a:moveTo>
                  <a:pt x="6132" y="10341"/>
                </a:moveTo>
                <a:lnTo>
                  <a:pt x="6327" y="10585"/>
                </a:lnTo>
                <a:lnTo>
                  <a:pt x="6059" y="10658"/>
                </a:lnTo>
                <a:lnTo>
                  <a:pt x="5792" y="10755"/>
                </a:lnTo>
                <a:lnTo>
                  <a:pt x="5670" y="10560"/>
                </a:lnTo>
                <a:lnTo>
                  <a:pt x="5548" y="10366"/>
                </a:lnTo>
                <a:lnTo>
                  <a:pt x="5548" y="10366"/>
                </a:lnTo>
                <a:lnTo>
                  <a:pt x="5840" y="10390"/>
                </a:lnTo>
                <a:lnTo>
                  <a:pt x="5986" y="10390"/>
                </a:lnTo>
                <a:lnTo>
                  <a:pt x="6132" y="10341"/>
                </a:lnTo>
                <a:close/>
                <a:moveTo>
                  <a:pt x="8663" y="5986"/>
                </a:moveTo>
                <a:lnTo>
                  <a:pt x="8857" y="6010"/>
                </a:lnTo>
                <a:lnTo>
                  <a:pt x="9076" y="6059"/>
                </a:lnTo>
                <a:lnTo>
                  <a:pt x="9490" y="6181"/>
                </a:lnTo>
                <a:lnTo>
                  <a:pt x="9855" y="6327"/>
                </a:lnTo>
                <a:lnTo>
                  <a:pt x="10123" y="6473"/>
                </a:lnTo>
                <a:lnTo>
                  <a:pt x="10342" y="6643"/>
                </a:lnTo>
                <a:lnTo>
                  <a:pt x="10561" y="6813"/>
                </a:lnTo>
                <a:lnTo>
                  <a:pt x="10731" y="7032"/>
                </a:lnTo>
                <a:lnTo>
                  <a:pt x="10877" y="7251"/>
                </a:lnTo>
                <a:lnTo>
                  <a:pt x="10999" y="7494"/>
                </a:lnTo>
                <a:lnTo>
                  <a:pt x="11096" y="7762"/>
                </a:lnTo>
                <a:lnTo>
                  <a:pt x="11145" y="8054"/>
                </a:lnTo>
                <a:lnTo>
                  <a:pt x="11193" y="8297"/>
                </a:lnTo>
                <a:lnTo>
                  <a:pt x="11193" y="8565"/>
                </a:lnTo>
                <a:lnTo>
                  <a:pt x="11169" y="8833"/>
                </a:lnTo>
                <a:lnTo>
                  <a:pt x="11120" y="9076"/>
                </a:lnTo>
                <a:lnTo>
                  <a:pt x="11072" y="9319"/>
                </a:lnTo>
                <a:lnTo>
                  <a:pt x="10974" y="9538"/>
                </a:lnTo>
                <a:lnTo>
                  <a:pt x="10853" y="9757"/>
                </a:lnTo>
                <a:lnTo>
                  <a:pt x="10731" y="9976"/>
                </a:lnTo>
                <a:lnTo>
                  <a:pt x="10561" y="10171"/>
                </a:lnTo>
                <a:lnTo>
                  <a:pt x="10390" y="10341"/>
                </a:lnTo>
                <a:lnTo>
                  <a:pt x="10220" y="10512"/>
                </a:lnTo>
                <a:lnTo>
                  <a:pt x="10001" y="10658"/>
                </a:lnTo>
                <a:lnTo>
                  <a:pt x="9782" y="10779"/>
                </a:lnTo>
                <a:lnTo>
                  <a:pt x="9563" y="10877"/>
                </a:lnTo>
                <a:lnTo>
                  <a:pt x="9320" y="10974"/>
                </a:lnTo>
                <a:lnTo>
                  <a:pt x="9052" y="11023"/>
                </a:lnTo>
                <a:lnTo>
                  <a:pt x="8833" y="11047"/>
                </a:lnTo>
                <a:lnTo>
                  <a:pt x="8590" y="11071"/>
                </a:lnTo>
                <a:lnTo>
                  <a:pt x="8371" y="11047"/>
                </a:lnTo>
                <a:lnTo>
                  <a:pt x="8127" y="10998"/>
                </a:lnTo>
                <a:lnTo>
                  <a:pt x="7908" y="10950"/>
                </a:lnTo>
                <a:lnTo>
                  <a:pt x="7714" y="10877"/>
                </a:lnTo>
                <a:lnTo>
                  <a:pt x="7495" y="10779"/>
                </a:lnTo>
                <a:lnTo>
                  <a:pt x="7300" y="10658"/>
                </a:lnTo>
                <a:lnTo>
                  <a:pt x="7130" y="10536"/>
                </a:lnTo>
                <a:lnTo>
                  <a:pt x="6960" y="10390"/>
                </a:lnTo>
                <a:lnTo>
                  <a:pt x="6814" y="10220"/>
                </a:lnTo>
                <a:lnTo>
                  <a:pt x="6668" y="10049"/>
                </a:lnTo>
                <a:lnTo>
                  <a:pt x="6546" y="9855"/>
                </a:lnTo>
                <a:lnTo>
                  <a:pt x="6449" y="9660"/>
                </a:lnTo>
                <a:lnTo>
                  <a:pt x="6351" y="9441"/>
                </a:lnTo>
                <a:lnTo>
                  <a:pt x="6303" y="9222"/>
                </a:lnTo>
                <a:lnTo>
                  <a:pt x="6254" y="8979"/>
                </a:lnTo>
                <a:lnTo>
                  <a:pt x="6230" y="8735"/>
                </a:lnTo>
                <a:lnTo>
                  <a:pt x="6254" y="8468"/>
                </a:lnTo>
                <a:lnTo>
                  <a:pt x="6254" y="8224"/>
                </a:lnTo>
                <a:lnTo>
                  <a:pt x="6303" y="7981"/>
                </a:lnTo>
                <a:lnTo>
                  <a:pt x="6376" y="7738"/>
                </a:lnTo>
                <a:lnTo>
                  <a:pt x="6449" y="7519"/>
                </a:lnTo>
                <a:lnTo>
                  <a:pt x="6546" y="7300"/>
                </a:lnTo>
                <a:lnTo>
                  <a:pt x="6668" y="7057"/>
                </a:lnTo>
                <a:lnTo>
                  <a:pt x="6814" y="6838"/>
                </a:lnTo>
                <a:lnTo>
                  <a:pt x="6984" y="6667"/>
                </a:lnTo>
                <a:lnTo>
                  <a:pt x="7154" y="6521"/>
                </a:lnTo>
                <a:lnTo>
                  <a:pt x="7373" y="6400"/>
                </a:lnTo>
                <a:lnTo>
                  <a:pt x="7592" y="6302"/>
                </a:lnTo>
                <a:lnTo>
                  <a:pt x="7811" y="6205"/>
                </a:lnTo>
                <a:lnTo>
                  <a:pt x="8079" y="6156"/>
                </a:lnTo>
                <a:lnTo>
                  <a:pt x="8127" y="6132"/>
                </a:lnTo>
                <a:lnTo>
                  <a:pt x="8176" y="6108"/>
                </a:lnTo>
                <a:lnTo>
                  <a:pt x="8225" y="6059"/>
                </a:lnTo>
                <a:lnTo>
                  <a:pt x="8249" y="6010"/>
                </a:lnTo>
                <a:lnTo>
                  <a:pt x="8444" y="5986"/>
                </a:lnTo>
                <a:close/>
                <a:moveTo>
                  <a:pt x="6643" y="10877"/>
                </a:moveTo>
                <a:lnTo>
                  <a:pt x="6814" y="11023"/>
                </a:lnTo>
                <a:lnTo>
                  <a:pt x="7008" y="11144"/>
                </a:lnTo>
                <a:lnTo>
                  <a:pt x="6765" y="11315"/>
                </a:lnTo>
                <a:lnTo>
                  <a:pt x="6522" y="11461"/>
                </a:lnTo>
                <a:lnTo>
                  <a:pt x="6497" y="11485"/>
                </a:lnTo>
                <a:lnTo>
                  <a:pt x="6303" y="11290"/>
                </a:lnTo>
                <a:lnTo>
                  <a:pt x="6108" y="11120"/>
                </a:lnTo>
                <a:lnTo>
                  <a:pt x="6327" y="10998"/>
                </a:lnTo>
                <a:lnTo>
                  <a:pt x="6643" y="10877"/>
                </a:lnTo>
                <a:close/>
                <a:moveTo>
                  <a:pt x="11047" y="10414"/>
                </a:moveTo>
                <a:lnTo>
                  <a:pt x="11169" y="10560"/>
                </a:lnTo>
                <a:lnTo>
                  <a:pt x="11388" y="10755"/>
                </a:lnTo>
                <a:lnTo>
                  <a:pt x="11607" y="10974"/>
                </a:lnTo>
                <a:lnTo>
                  <a:pt x="11656" y="11071"/>
                </a:lnTo>
                <a:lnTo>
                  <a:pt x="11461" y="11315"/>
                </a:lnTo>
                <a:lnTo>
                  <a:pt x="11242" y="11534"/>
                </a:lnTo>
                <a:lnTo>
                  <a:pt x="10999" y="11728"/>
                </a:lnTo>
                <a:lnTo>
                  <a:pt x="10731" y="11899"/>
                </a:lnTo>
                <a:lnTo>
                  <a:pt x="10707" y="11801"/>
                </a:lnTo>
                <a:lnTo>
                  <a:pt x="10682" y="11680"/>
                </a:lnTo>
                <a:lnTo>
                  <a:pt x="10585" y="11485"/>
                </a:lnTo>
                <a:lnTo>
                  <a:pt x="10463" y="11315"/>
                </a:lnTo>
                <a:lnTo>
                  <a:pt x="10317" y="11144"/>
                </a:lnTo>
                <a:lnTo>
                  <a:pt x="10634" y="10901"/>
                </a:lnTo>
                <a:lnTo>
                  <a:pt x="10707" y="11217"/>
                </a:lnTo>
                <a:lnTo>
                  <a:pt x="10731" y="11485"/>
                </a:lnTo>
                <a:lnTo>
                  <a:pt x="10780" y="11607"/>
                </a:lnTo>
                <a:lnTo>
                  <a:pt x="10828" y="11704"/>
                </a:lnTo>
                <a:lnTo>
                  <a:pt x="10853" y="11753"/>
                </a:lnTo>
                <a:lnTo>
                  <a:pt x="10926" y="11753"/>
                </a:lnTo>
                <a:lnTo>
                  <a:pt x="10950" y="11704"/>
                </a:lnTo>
                <a:lnTo>
                  <a:pt x="10999" y="11607"/>
                </a:lnTo>
                <a:lnTo>
                  <a:pt x="10974" y="11485"/>
                </a:lnTo>
                <a:lnTo>
                  <a:pt x="10926" y="11242"/>
                </a:lnTo>
                <a:lnTo>
                  <a:pt x="10828" y="11023"/>
                </a:lnTo>
                <a:lnTo>
                  <a:pt x="10731" y="10828"/>
                </a:lnTo>
                <a:lnTo>
                  <a:pt x="10901" y="10633"/>
                </a:lnTo>
                <a:lnTo>
                  <a:pt x="11047" y="10414"/>
                </a:lnTo>
                <a:close/>
                <a:moveTo>
                  <a:pt x="7252" y="11290"/>
                </a:moveTo>
                <a:lnTo>
                  <a:pt x="7446" y="11363"/>
                </a:lnTo>
                <a:lnTo>
                  <a:pt x="7641" y="11461"/>
                </a:lnTo>
                <a:lnTo>
                  <a:pt x="7568" y="11534"/>
                </a:lnTo>
                <a:lnTo>
                  <a:pt x="7422" y="11753"/>
                </a:lnTo>
                <a:lnTo>
                  <a:pt x="7276" y="11947"/>
                </a:lnTo>
                <a:lnTo>
                  <a:pt x="7033" y="11826"/>
                </a:lnTo>
                <a:lnTo>
                  <a:pt x="6789" y="11680"/>
                </a:lnTo>
                <a:lnTo>
                  <a:pt x="6911" y="11607"/>
                </a:lnTo>
                <a:lnTo>
                  <a:pt x="7033" y="11509"/>
                </a:lnTo>
                <a:lnTo>
                  <a:pt x="7252" y="11290"/>
                </a:lnTo>
                <a:close/>
                <a:moveTo>
                  <a:pt x="7908" y="11534"/>
                </a:moveTo>
                <a:lnTo>
                  <a:pt x="8200" y="11582"/>
                </a:lnTo>
                <a:lnTo>
                  <a:pt x="8127" y="11923"/>
                </a:lnTo>
                <a:lnTo>
                  <a:pt x="8127" y="12093"/>
                </a:lnTo>
                <a:lnTo>
                  <a:pt x="8127" y="12264"/>
                </a:lnTo>
                <a:lnTo>
                  <a:pt x="7884" y="12191"/>
                </a:lnTo>
                <a:lnTo>
                  <a:pt x="7641" y="12118"/>
                </a:lnTo>
                <a:lnTo>
                  <a:pt x="7738" y="11947"/>
                </a:lnTo>
                <a:lnTo>
                  <a:pt x="7811" y="11753"/>
                </a:lnTo>
                <a:lnTo>
                  <a:pt x="7908" y="11534"/>
                </a:lnTo>
                <a:close/>
                <a:moveTo>
                  <a:pt x="10123" y="11266"/>
                </a:moveTo>
                <a:lnTo>
                  <a:pt x="10244" y="11631"/>
                </a:lnTo>
                <a:lnTo>
                  <a:pt x="10317" y="11850"/>
                </a:lnTo>
                <a:lnTo>
                  <a:pt x="10342" y="11972"/>
                </a:lnTo>
                <a:lnTo>
                  <a:pt x="10390" y="12069"/>
                </a:lnTo>
                <a:lnTo>
                  <a:pt x="10147" y="12191"/>
                </a:lnTo>
                <a:lnTo>
                  <a:pt x="9879" y="12264"/>
                </a:lnTo>
                <a:lnTo>
                  <a:pt x="9904" y="12093"/>
                </a:lnTo>
                <a:lnTo>
                  <a:pt x="9928" y="11923"/>
                </a:lnTo>
                <a:lnTo>
                  <a:pt x="9928" y="11655"/>
                </a:lnTo>
                <a:lnTo>
                  <a:pt x="9904" y="11388"/>
                </a:lnTo>
                <a:lnTo>
                  <a:pt x="10123" y="11266"/>
                </a:lnTo>
                <a:close/>
                <a:moveTo>
                  <a:pt x="8833" y="11631"/>
                </a:moveTo>
                <a:lnTo>
                  <a:pt x="8760" y="11850"/>
                </a:lnTo>
                <a:lnTo>
                  <a:pt x="8736" y="12045"/>
                </a:lnTo>
                <a:lnTo>
                  <a:pt x="8687" y="12337"/>
                </a:lnTo>
                <a:lnTo>
                  <a:pt x="8517" y="12337"/>
                </a:lnTo>
                <a:lnTo>
                  <a:pt x="8541" y="11972"/>
                </a:lnTo>
                <a:lnTo>
                  <a:pt x="8541" y="11801"/>
                </a:lnTo>
                <a:lnTo>
                  <a:pt x="8541" y="11631"/>
                </a:lnTo>
                <a:close/>
                <a:moveTo>
                  <a:pt x="9660" y="11485"/>
                </a:moveTo>
                <a:lnTo>
                  <a:pt x="9612" y="11801"/>
                </a:lnTo>
                <a:lnTo>
                  <a:pt x="9563" y="12069"/>
                </a:lnTo>
                <a:lnTo>
                  <a:pt x="9539" y="12191"/>
                </a:lnTo>
                <a:lnTo>
                  <a:pt x="9563" y="12312"/>
                </a:lnTo>
                <a:lnTo>
                  <a:pt x="9174" y="12361"/>
                </a:lnTo>
                <a:lnTo>
                  <a:pt x="9149" y="12361"/>
                </a:lnTo>
                <a:lnTo>
                  <a:pt x="9149" y="12166"/>
                </a:lnTo>
                <a:lnTo>
                  <a:pt x="9174" y="11874"/>
                </a:lnTo>
                <a:lnTo>
                  <a:pt x="9174" y="11582"/>
                </a:lnTo>
                <a:lnTo>
                  <a:pt x="9222" y="11582"/>
                </a:lnTo>
                <a:lnTo>
                  <a:pt x="9441" y="11534"/>
                </a:lnTo>
                <a:lnTo>
                  <a:pt x="9660" y="11485"/>
                </a:lnTo>
                <a:close/>
                <a:moveTo>
                  <a:pt x="8517" y="4258"/>
                </a:moveTo>
                <a:lnTo>
                  <a:pt x="8225" y="4307"/>
                </a:lnTo>
                <a:lnTo>
                  <a:pt x="7957" y="4404"/>
                </a:lnTo>
                <a:lnTo>
                  <a:pt x="7690" y="4429"/>
                </a:lnTo>
                <a:lnTo>
                  <a:pt x="7422" y="4502"/>
                </a:lnTo>
                <a:lnTo>
                  <a:pt x="7154" y="4623"/>
                </a:lnTo>
                <a:lnTo>
                  <a:pt x="6911" y="4745"/>
                </a:lnTo>
                <a:lnTo>
                  <a:pt x="6668" y="4915"/>
                </a:lnTo>
                <a:lnTo>
                  <a:pt x="6424" y="5110"/>
                </a:lnTo>
                <a:lnTo>
                  <a:pt x="6205" y="5329"/>
                </a:lnTo>
                <a:lnTo>
                  <a:pt x="6011" y="5548"/>
                </a:lnTo>
                <a:lnTo>
                  <a:pt x="5792" y="5791"/>
                </a:lnTo>
                <a:lnTo>
                  <a:pt x="5621" y="6035"/>
                </a:lnTo>
                <a:lnTo>
                  <a:pt x="5281" y="6546"/>
                </a:lnTo>
                <a:lnTo>
                  <a:pt x="5013" y="7057"/>
                </a:lnTo>
                <a:lnTo>
                  <a:pt x="4818" y="7543"/>
                </a:lnTo>
                <a:lnTo>
                  <a:pt x="4697" y="7932"/>
                </a:lnTo>
                <a:lnTo>
                  <a:pt x="4648" y="8297"/>
                </a:lnTo>
                <a:lnTo>
                  <a:pt x="4624" y="8662"/>
                </a:lnTo>
                <a:lnTo>
                  <a:pt x="4624" y="9027"/>
                </a:lnTo>
                <a:lnTo>
                  <a:pt x="4672" y="9392"/>
                </a:lnTo>
                <a:lnTo>
                  <a:pt x="4745" y="9757"/>
                </a:lnTo>
                <a:lnTo>
                  <a:pt x="4867" y="10098"/>
                </a:lnTo>
                <a:lnTo>
                  <a:pt x="5013" y="10414"/>
                </a:lnTo>
                <a:lnTo>
                  <a:pt x="5183" y="10731"/>
                </a:lnTo>
                <a:lnTo>
                  <a:pt x="5402" y="11047"/>
                </a:lnTo>
                <a:lnTo>
                  <a:pt x="5621" y="11315"/>
                </a:lnTo>
                <a:lnTo>
                  <a:pt x="5889" y="11582"/>
                </a:lnTo>
                <a:lnTo>
                  <a:pt x="6157" y="11826"/>
                </a:lnTo>
                <a:lnTo>
                  <a:pt x="6449" y="12069"/>
                </a:lnTo>
                <a:lnTo>
                  <a:pt x="6765" y="12264"/>
                </a:lnTo>
                <a:lnTo>
                  <a:pt x="7106" y="12434"/>
                </a:lnTo>
                <a:lnTo>
                  <a:pt x="7446" y="12580"/>
                </a:lnTo>
                <a:lnTo>
                  <a:pt x="7787" y="12677"/>
                </a:lnTo>
                <a:lnTo>
                  <a:pt x="8127" y="12775"/>
                </a:lnTo>
                <a:lnTo>
                  <a:pt x="8492" y="12823"/>
                </a:lnTo>
                <a:lnTo>
                  <a:pt x="8833" y="12848"/>
                </a:lnTo>
                <a:lnTo>
                  <a:pt x="9174" y="12872"/>
                </a:lnTo>
                <a:lnTo>
                  <a:pt x="9539" y="12823"/>
                </a:lnTo>
                <a:lnTo>
                  <a:pt x="9879" y="12775"/>
                </a:lnTo>
                <a:lnTo>
                  <a:pt x="10196" y="12702"/>
                </a:lnTo>
                <a:lnTo>
                  <a:pt x="10536" y="12580"/>
                </a:lnTo>
                <a:lnTo>
                  <a:pt x="10828" y="12434"/>
                </a:lnTo>
                <a:lnTo>
                  <a:pt x="11145" y="12264"/>
                </a:lnTo>
                <a:lnTo>
                  <a:pt x="11412" y="12045"/>
                </a:lnTo>
                <a:lnTo>
                  <a:pt x="11680" y="11826"/>
                </a:lnTo>
                <a:lnTo>
                  <a:pt x="11923" y="11558"/>
                </a:lnTo>
                <a:lnTo>
                  <a:pt x="12167" y="11266"/>
                </a:lnTo>
                <a:lnTo>
                  <a:pt x="12337" y="10974"/>
                </a:lnTo>
                <a:lnTo>
                  <a:pt x="12507" y="10658"/>
                </a:lnTo>
                <a:lnTo>
                  <a:pt x="12653" y="10317"/>
                </a:lnTo>
                <a:lnTo>
                  <a:pt x="12775" y="9976"/>
                </a:lnTo>
                <a:lnTo>
                  <a:pt x="12872" y="9611"/>
                </a:lnTo>
                <a:lnTo>
                  <a:pt x="12921" y="9246"/>
                </a:lnTo>
                <a:lnTo>
                  <a:pt x="12970" y="8881"/>
                </a:lnTo>
                <a:lnTo>
                  <a:pt x="12994" y="8516"/>
                </a:lnTo>
                <a:lnTo>
                  <a:pt x="12970" y="8151"/>
                </a:lnTo>
                <a:lnTo>
                  <a:pt x="12945" y="7786"/>
                </a:lnTo>
                <a:lnTo>
                  <a:pt x="12872" y="7446"/>
                </a:lnTo>
                <a:lnTo>
                  <a:pt x="12751" y="7105"/>
                </a:lnTo>
                <a:lnTo>
                  <a:pt x="12629" y="6765"/>
                </a:lnTo>
                <a:lnTo>
                  <a:pt x="12459" y="6448"/>
                </a:lnTo>
                <a:lnTo>
                  <a:pt x="12264" y="6156"/>
                </a:lnTo>
                <a:lnTo>
                  <a:pt x="12045" y="5864"/>
                </a:lnTo>
                <a:lnTo>
                  <a:pt x="11656" y="5499"/>
                </a:lnTo>
                <a:lnTo>
                  <a:pt x="11193" y="5134"/>
                </a:lnTo>
                <a:lnTo>
                  <a:pt x="10950" y="4964"/>
                </a:lnTo>
                <a:lnTo>
                  <a:pt x="10707" y="4818"/>
                </a:lnTo>
                <a:lnTo>
                  <a:pt x="10439" y="4672"/>
                </a:lnTo>
                <a:lnTo>
                  <a:pt x="10171" y="4550"/>
                </a:lnTo>
                <a:lnTo>
                  <a:pt x="9904" y="4453"/>
                </a:lnTo>
                <a:lnTo>
                  <a:pt x="9636" y="4356"/>
                </a:lnTo>
                <a:lnTo>
                  <a:pt x="9344" y="4307"/>
                </a:lnTo>
                <a:lnTo>
                  <a:pt x="9076" y="4258"/>
                </a:lnTo>
                <a:close/>
                <a:moveTo>
                  <a:pt x="7519" y="487"/>
                </a:moveTo>
                <a:lnTo>
                  <a:pt x="7787" y="511"/>
                </a:lnTo>
                <a:lnTo>
                  <a:pt x="8590" y="511"/>
                </a:lnTo>
                <a:lnTo>
                  <a:pt x="9271" y="560"/>
                </a:lnTo>
                <a:lnTo>
                  <a:pt x="9612" y="584"/>
                </a:lnTo>
                <a:lnTo>
                  <a:pt x="9952" y="584"/>
                </a:lnTo>
                <a:lnTo>
                  <a:pt x="9928" y="779"/>
                </a:lnTo>
                <a:lnTo>
                  <a:pt x="9952" y="949"/>
                </a:lnTo>
                <a:lnTo>
                  <a:pt x="9636" y="852"/>
                </a:lnTo>
                <a:lnTo>
                  <a:pt x="9466" y="827"/>
                </a:lnTo>
                <a:lnTo>
                  <a:pt x="9295" y="803"/>
                </a:lnTo>
                <a:lnTo>
                  <a:pt x="9149" y="803"/>
                </a:lnTo>
                <a:lnTo>
                  <a:pt x="9003" y="852"/>
                </a:lnTo>
                <a:lnTo>
                  <a:pt x="8857" y="900"/>
                </a:lnTo>
                <a:lnTo>
                  <a:pt x="8736" y="998"/>
                </a:lnTo>
                <a:lnTo>
                  <a:pt x="8711" y="1046"/>
                </a:lnTo>
                <a:lnTo>
                  <a:pt x="8711" y="1095"/>
                </a:lnTo>
                <a:lnTo>
                  <a:pt x="8760" y="1119"/>
                </a:lnTo>
                <a:lnTo>
                  <a:pt x="8784" y="1144"/>
                </a:lnTo>
                <a:lnTo>
                  <a:pt x="9125" y="1144"/>
                </a:lnTo>
                <a:lnTo>
                  <a:pt x="9417" y="1168"/>
                </a:lnTo>
                <a:lnTo>
                  <a:pt x="9709" y="1241"/>
                </a:lnTo>
                <a:lnTo>
                  <a:pt x="10001" y="1363"/>
                </a:lnTo>
                <a:lnTo>
                  <a:pt x="10025" y="1533"/>
                </a:lnTo>
                <a:lnTo>
                  <a:pt x="10025" y="1533"/>
                </a:lnTo>
                <a:lnTo>
                  <a:pt x="9782" y="1509"/>
                </a:lnTo>
                <a:lnTo>
                  <a:pt x="9076" y="1484"/>
                </a:lnTo>
                <a:lnTo>
                  <a:pt x="8833" y="1436"/>
                </a:lnTo>
                <a:lnTo>
                  <a:pt x="8711" y="1460"/>
                </a:lnTo>
                <a:lnTo>
                  <a:pt x="8590" y="1509"/>
                </a:lnTo>
                <a:lnTo>
                  <a:pt x="8541" y="1557"/>
                </a:lnTo>
                <a:lnTo>
                  <a:pt x="8541" y="1606"/>
                </a:lnTo>
                <a:lnTo>
                  <a:pt x="8614" y="1703"/>
                </a:lnTo>
                <a:lnTo>
                  <a:pt x="8687" y="1801"/>
                </a:lnTo>
                <a:lnTo>
                  <a:pt x="8809" y="1849"/>
                </a:lnTo>
                <a:lnTo>
                  <a:pt x="8930" y="1898"/>
                </a:lnTo>
                <a:lnTo>
                  <a:pt x="9174" y="1922"/>
                </a:lnTo>
                <a:lnTo>
                  <a:pt x="9417" y="1947"/>
                </a:lnTo>
                <a:lnTo>
                  <a:pt x="9733" y="1995"/>
                </a:lnTo>
                <a:lnTo>
                  <a:pt x="10098" y="2044"/>
                </a:lnTo>
                <a:lnTo>
                  <a:pt x="10147" y="2409"/>
                </a:lnTo>
                <a:lnTo>
                  <a:pt x="9952" y="2360"/>
                </a:lnTo>
                <a:lnTo>
                  <a:pt x="9782" y="2312"/>
                </a:lnTo>
                <a:lnTo>
                  <a:pt x="9417" y="2263"/>
                </a:lnTo>
                <a:lnTo>
                  <a:pt x="9149" y="2214"/>
                </a:lnTo>
                <a:lnTo>
                  <a:pt x="8882" y="2214"/>
                </a:lnTo>
                <a:lnTo>
                  <a:pt x="8833" y="2239"/>
                </a:lnTo>
                <a:lnTo>
                  <a:pt x="8809" y="2263"/>
                </a:lnTo>
                <a:lnTo>
                  <a:pt x="8809" y="2312"/>
                </a:lnTo>
                <a:lnTo>
                  <a:pt x="8809" y="2336"/>
                </a:lnTo>
                <a:lnTo>
                  <a:pt x="8882" y="2458"/>
                </a:lnTo>
                <a:lnTo>
                  <a:pt x="8979" y="2555"/>
                </a:lnTo>
                <a:lnTo>
                  <a:pt x="9101" y="2628"/>
                </a:lnTo>
                <a:lnTo>
                  <a:pt x="9247" y="2652"/>
                </a:lnTo>
                <a:lnTo>
                  <a:pt x="9636" y="2750"/>
                </a:lnTo>
                <a:lnTo>
                  <a:pt x="10025" y="2798"/>
                </a:lnTo>
                <a:lnTo>
                  <a:pt x="10171" y="2798"/>
                </a:lnTo>
                <a:lnTo>
                  <a:pt x="10220" y="2750"/>
                </a:lnTo>
                <a:lnTo>
                  <a:pt x="10244" y="2725"/>
                </a:lnTo>
                <a:lnTo>
                  <a:pt x="10317" y="2871"/>
                </a:lnTo>
                <a:lnTo>
                  <a:pt x="10366" y="2944"/>
                </a:lnTo>
                <a:lnTo>
                  <a:pt x="10439" y="2993"/>
                </a:lnTo>
                <a:lnTo>
                  <a:pt x="10585" y="2993"/>
                </a:lnTo>
                <a:lnTo>
                  <a:pt x="10877" y="3066"/>
                </a:lnTo>
                <a:lnTo>
                  <a:pt x="11145" y="3188"/>
                </a:lnTo>
                <a:lnTo>
                  <a:pt x="11388" y="3334"/>
                </a:lnTo>
                <a:lnTo>
                  <a:pt x="11631" y="3504"/>
                </a:lnTo>
                <a:lnTo>
                  <a:pt x="11704" y="3528"/>
                </a:lnTo>
                <a:lnTo>
                  <a:pt x="11753" y="3553"/>
                </a:lnTo>
                <a:lnTo>
                  <a:pt x="11875" y="3553"/>
                </a:lnTo>
                <a:lnTo>
                  <a:pt x="11972" y="3480"/>
                </a:lnTo>
                <a:lnTo>
                  <a:pt x="12021" y="3382"/>
                </a:lnTo>
                <a:lnTo>
                  <a:pt x="12167" y="3309"/>
                </a:lnTo>
                <a:lnTo>
                  <a:pt x="12288" y="3212"/>
                </a:lnTo>
                <a:lnTo>
                  <a:pt x="12532" y="3017"/>
                </a:lnTo>
                <a:lnTo>
                  <a:pt x="13043" y="2652"/>
                </a:lnTo>
                <a:lnTo>
                  <a:pt x="13335" y="2458"/>
                </a:lnTo>
                <a:lnTo>
                  <a:pt x="13602" y="2336"/>
                </a:lnTo>
                <a:lnTo>
                  <a:pt x="13675" y="2287"/>
                </a:lnTo>
                <a:lnTo>
                  <a:pt x="13724" y="2239"/>
                </a:lnTo>
                <a:lnTo>
                  <a:pt x="13846" y="2312"/>
                </a:lnTo>
                <a:lnTo>
                  <a:pt x="14162" y="2555"/>
                </a:lnTo>
                <a:lnTo>
                  <a:pt x="14454" y="2823"/>
                </a:lnTo>
                <a:lnTo>
                  <a:pt x="14722" y="3090"/>
                </a:lnTo>
                <a:lnTo>
                  <a:pt x="14989" y="3358"/>
                </a:lnTo>
                <a:lnTo>
                  <a:pt x="15087" y="3504"/>
                </a:lnTo>
                <a:lnTo>
                  <a:pt x="15208" y="3626"/>
                </a:lnTo>
                <a:lnTo>
                  <a:pt x="14989" y="3869"/>
                </a:lnTo>
                <a:lnTo>
                  <a:pt x="14892" y="3747"/>
                </a:lnTo>
                <a:lnTo>
                  <a:pt x="14746" y="3626"/>
                </a:lnTo>
                <a:lnTo>
                  <a:pt x="14478" y="3431"/>
                </a:lnTo>
                <a:lnTo>
                  <a:pt x="14381" y="3334"/>
                </a:lnTo>
                <a:lnTo>
                  <a:pt x="14235" y="3261"/>
                </a:lnTo>
                <a:lnTo>
                  <a:pt x="14113" y="3212"/>
                </a:lnTo>
                <a:lnTo>
                  <a:pt x="13919" y="3212"/>
                </a:lnTo>
                <a:lnTo>
                  <a:pt x="13894" y="3261"/>
                </a:lnTo>
                <a:lnTo>
                  <a:pt x="13870" y="3309"/>
                </a:lnTo>
                <a:lnTo>
                  <a:pt x="13894" y="3358"/>
                </a:lnTo>
                <a:lnTo>
                  <a:pt x="13967" y="3455"/>
                </a:lnTo>
                <a:lnTo>
                  <a:pt x="14040" y="3553"/>
                </a:lnTo>
                <a:lnTo>
                  <a:pt x="14259" y="3723"/>
                </a:lnTo>
                <a:lnTo>
                  <a:pt x="14503" y="3966"/>
                </a:lnTo>
                <a:lnTo>
                  <a:pt x="14624" y="4064"/>
                </a:lnTo>
                <a:lnTo>
                  <a:pt x="14770" y="4161"/>
                </a:lnTo>
                <a:lnTo>
                  <a:pt x="14600" y="4429"/>
                </a:lnTo>
                <a:lnTo>
                  <a:pt x="14454" y="4283"/>
                </a:lnTo>
                <a:lnTo>
                  <a:pt x="14332" y="4137"/>
                </a:lnTo>
                <a:lnTo>
                  <a:pt x="14235" y="4015"/>
                </a:lnTo>
                <a:lnTo>
                  <a:pt x="14138" y="3893"/>
                </a:lnTo>
                <a:lnTo>
                  <a:pt x="14016" y="3820"/>
                </a:lnTo>
                <a:lnTo>
                  <a:pt x="13894" y="3747"/>
                </a:lnTo>
                <a:lnTo>
                  <a:pt x="13846" y="3747"/>
                </a:lnTo>
                <a:lnTo>
                  <a:pt x="13821" y="3772"/>
                </a:lnTo>
                <a:lnTo>
                  <a:pt x="13797" y="3820"/>
                </a:lnTo>
                <a:lnTo>
                  <a:pt x="13797" y="3845"/>
                </a:lnTo>
                <a:lnTo>
                  <a:pt x="13821" y="3991"/>
                </a:lnTo>
                <a:lnTo>
                  <a:pt x="13894" y="4137"/>
                </a:lnTo>
                <a:lnTo>
                  <a:pt x="14040" y="4429"/>
                </a:lnTo>
                <a:lnTo>
                  <a:pt x="14186" y="4623"/>
                </a:lnTo>
                <a:lnTo>
                  <a:pt x="14332" y="4794"/>
                </a:lnTo>
                <a:lnTo>
                  <a:pt x="14235" y="4964"/>
                </a:lnTo>
                <a:lnTo>
                  <a:pt x="14089" y="5159"/>
                </a:lnTo>
                <a:lnTo>
                  <a:pt x="13967" y="4964"/>
                </a:lnTo>
                <a:lnTo>
                  <a:pt x="13821" y="4769"/>
                </a:lnTo>
                <a:lnTo>
                  <a:pt x="13675" y="4599"/>
                </a:lnTo>
                <a:lnTo>
                  <a:pt x="13554" y="4380"/>
                </a:lnTo>
                <a:lnTo>
                  <a:pt x="13505" y="4331"/>
                </a:lnTo>
                <a:lnTo>
                  <a:pt x="13432" y="4307"/>
                </a:lnTo>
                <a:lnTo>
                  <a:pt x="13359" y="4307"/>
                </a:lnTo>
                <a:lnTo>
                  <a:pt x="13335" y="4356"/>
                </a:lnTo>
                <a:lnTo>
                  <a:pt x="13310" y="4380"/>
                </a:lnTo>
                <a:lnTo>
                  <a:pt x="13310" y="4526"/>
                </a:lnTo>
                <a:lnTo>
                  <a:pt x="13335" y="4648"/>
                </a:lnTo>
                <a:lnTo>
                  <a:pt x="13383" y="4769"/>
                </a:lnTo>
                <a:lnTo>
                  <a:pt x="13456" y="4891"/>
                </a:lnTo>
                <a:lnTo>
                  <a:pt x="13846" y="5548"/>
                </a:lnTo>
                <a:lnTo>
                  <a:pt x="13919" y="5597"/>
                </a:lnTo>
                <a:lnTo>
                  <a:pt x="13992" y="5621"/>
                </a:lnTo>
                <a:lnTo>
                  <a:pt x="14016" y="5645"/>
                </a:lnTo>
                <a:lnTo>
                  <a:pt x="14065" y="5670"/>
                </a:lnTo>
                <a:lnTo>
                  <a:pt x="14186" y="5986"/>
                </a:lnTo>
                <a:lnTo>
                  <a:pt x="14259" y="6302"/>
                </a:lnTo>
                <a:lnTo>
                  <a:pt x="14284" y="6497"/>
                </a:lnTo>
                <a:lnTo>
                  <a:pt x="14284" y="6692"/>
                </a:lnTo>
                <a:lnTo>
                  <a:pt x="14308" y="6886"/>
                </a:lnTo>
                <a:lnTo>
                  <a:pt x="14332" y="7081"/>
                </a:lnTo>
                <a:lnTo>
                  <a:pt x="14381" y="7154"/>
                </a:lnTo>
                <a:lnTo>
                  <a:pt x="14454" y="7203"/>
                </a:lnTo>
                <a:lnTo>
                  <a:pt x="14527" y="7227"/>
                </a:lnTo>
                <a:lnTo>
                  <a:pt x="14624" y="7227"/>
                </a:lnTo>
                <a:lnTo>
                  <a:pt x="14722" y="7276"/>
                </a:lnTo>
                <a:lnTo>
                  <a:pt x="14843" y="7300"/>
                </a:lnTo>
                <a:lnTo>
                  <a:pt x="15111" y="7348"/>
                </a:lnTo>
                <a:lnTo>
                  <a:pt x="15598" y="7373"/>
                </a:lnTo>
                <a:lnTo>
                  <a:pt x="15962" y="7446"/>
                </a:lnTo>
                <a:lnTo>
                  <a:pt x="16352" y="7519"/>
                </a:lnTo>
                <a:lnTo>
                  <a:pt x="16571" y="7592"/>
                </a:lnTo>
                <a:lnTo>
                  <a:pt x="16692" y="7640"/>
                </a:lnTo>
                <a:lnTo>
                  <a:pt x="16814" y="7640"/>
                </a:lnTo>
                <a:lnTo>
                  <a:pt x="16765" y="7957"/>
                </a:lnTo>
                <a:lnTo>
                  <a:pt x="16765" y="8249"/>
                </a:lnTo>
                <a:lnTo>
                  <a:pt x="16765" y="8857"/>
                </a:lnTo>
                <a:lnTo>
                  <a:pt x="16765" y="9344"/>
                </a:lnTo>
                <a:lnTo>
                  <a:pt x="16765" y="9587"/>
                </a:lnTo>
                <a:lnTo>
                  <a:pt x="16790" y="9855"/>
                </a:lnTo>
                <a:lnTo>
                  <a:pt x="16522" y="9855"/>
                </a:lnTo>
                <a:lnTo>
                  <a:pt x="16571" y="9757"/>
                </a:lnTo>
                <a:lnTo>
                  <a:pt x="16546" y="9636"/>
                </a:lnTo>
                <a:lnTo>
                  <a:pt x="16522" y="9417"/>
                </a:lnTo>
                <a:lnTo>
                  <a:pt x="16473" y="9125"/>
                </a:lnTo>
                <a:lnTo>
                  <a:pt x="16449" y="9003"/>
                </a:lnTo>
                <a:lnTo>
                  <a:pt x="16400" y="8857"/>
                </a:lnTo>
                <a:lnTo>
                  <a:pt x="16376" y="8833"/>
                </a:lnTo>
                <a:lnTo>
                  <a:pt x="16327" y="8808"/>
                </a:lnTo>
                <a:lnTo>
                  <a:pt x="16279" y="8833"/>
                </a:lnTo>
                <a:lnTo>
                  <a:pt x="16254" y="8857"/>
                </a:lnTo>
                <a:lnTo>
                  <a:pt x="16206" y="9003"/>
                </a:lnTo>
                <a:lnTo>
                  <a:pt x="16181" y="9125"/>
                </a:lnTo>
                <a:lnTo>
                  <a:pt x="16133" y="9417"/>
                </a:lnTo>
                <a:lnTo>
                  <a:pt x="16133" y="9660"/>
                </a:lnTo>
                <a:lnTo>
                  <a:pt x="16157" y="9782"/>
                </a:lnTo>
                <a:lnTo>
                  <a:pt x="16206" y="9903"/>
                </a:lnTo>
                <a:lnTo>
                  <a:pt x="15768" y="9928"/>
                </a:lnTo>
                <a:lnTo>
                  <a:pt x="15671" y="9928"/>
                </a:lnTo>
                <a:lnTo>
                  <a:pt x="15719" y="9806"/>
                </a:lnTo>
                <a:lnTo>
                  <a:pt x="15768" y="9538"/>
                </a:lnTo>
                <a:lnTo>
                  <a:pt x="15841" y="9246"/>
                </a:lnTo>
                <a:lnTo>
                  <a:pt x="15865" y="8954"/>
                </a:lnTo>
                <a:lnTo>
                  <a:pt x="15841" y="8906"/>
                </a:lnTo>
                <a:lnTo>
                  <a:pt x="15817" y="8881"/>
                </a:lnTo>
                <a:lnTo>
                  <a:pt x="15744" y="8808"/>
                </a:lnTo>
                <a:lnTo>
                  <a:pt x="15671" y="8808"/>
                </a:lnTo>
                <a:lnTo>
                  <a:pt x="15622" y="8857"/>
                </a:lnTo>
                <a:lnTo>
                  <a:pt x="15573" y="8930"/>
                </a:lnTo>
                <a:lnTo>
                  <a:pt x="15427" y="9441"/>
                </a:lnTo>
                <a:lnTo>
                  <a:pt x="15330" y="9709"/>
                </a:lnTo>
                <a:lnTo>
                  <a:pt x="15330" y="9830"/>
                </a:lnTo>
                <a:lnTo>
                  <a:pt x="15330" y="9903"/>
                </a:lnTo>
                <a:lnTo>
                  <a:pt x="15354" y="9928"/>
                </a:lnTo>
                <a:lnTo>
                  <a:pt x="15135" y="9952"/>
                </a:lnTo>
                <a:lnTo>
                  <a:pt x="14916" y="9976"/>
                </a:lnTo>
                <a:lnTo>
                  <a:pt x="14965" y="9636"/>
                </a:lnTo>
                <a:lnTo>
                  <a:pt x="14989" y="9344"/>
                </a:lnTo>
                <a:lnTo>
                  <a:pt x="14989" y="9173"/>
                </a:lnTo>
                <a:lnTo>
                  <a:pt x="14941" y="9027"/>
                </a:lnTo>
                <a:lnTo>
                  <a:pt x="14916" y="8979"/>
                </a:lnTo>
                <a:lnTo>
                  <a:pt x="14868" y="8954"/>
                </a:lnTo>
                <a:lnTo>
                  <a:pt x="14819" y="8954"/>
                </a:lnTo>
                <a:lnTo>
                  <a:pt x="14770" y="8979"/>
                </a:lnTo>
                <a:lnTo>
                  <a:pt x="14697" y="9100"/>
                </a:lnTo>
                <a:lnTo>
                  <a:pt x="14649" y="9198"/>
                </a:lnTo>
                <a:lnTo>
                  <a:pt x="14600" y="9465"/>
                </a:lnTo>
                <a:lnTo>
                  <a:pt x="14405" y="10171"/>
                </a:lnTo>
                <a:lnTo>
                  <a:pt x="14405" y="10244"/>
                </a:lnTo>
                <a:lnTo>
                  <a:pt x="14430" y="10317"/>
                </a:lnTo>
                <a:lnTo>
                  <a:pt x="14284" y="10585"/>
                </a:lnTo>
                <a:lnTo>
                  <a:pt x="14162" y="10877"/>
                </a:lnTo>
                <a:lnTo>
                  <a:pt x="14065" y="11047"/>
                </a:lnTo>
                <a:lnTo>
                  <a:pt x="13943" y="11193"/>
                </a:lnTo>
                <a:lnTo>
                  <a:pt x="13724" y="11461"/>
                </a:lnTo>
                <a:lnTo>
                  <a:pt x="13675" y="11558"/>
                </a:lnTo>
                <a:lnTo>
                  <a:pt x="13675" y="11631"/>
                </a:lnTo>
                <a:lnTo>
                  <a:pt x="13675" y="11704"/>
                </a:lnTo>
                <a:lnTo>
                  <a:pt x="13724" y="11753"/>
                </a:lnTo>
                <a:lnTo>
                  <a:pt x="13773" y="11801"/>
                </a:lnTo>
                <a:lnTo>
                  <a:pt x="13846" y="11826"/>
                </a:lnTo>
                <a:lnTo>
                  <a:pt x="13919" y="11826"/>
                </a:lnTo>
                <a:lnTo>
                  <a:pt x="13992" y="11777"/>
                </a:lnTo>
                <a:lnTo>
                  <a:pt x="14113" y="11972"/>
                </a:lnTo>
                <a:lnTo>
                  <a:pt x="14259" y="12142"/>
                </a:lnTo>
                <a:lnTo>
                  <a:pt x="14551" y="12507"/>
                </a:lnTo>
                <a:lnTo>
                  <a:pt x="14868" y="12945"/>
                </a:lnTo>
                <a:lnTo>
                  <a:pt x="15135" y="13407"/>
                </a:lnTo>
                <a:lnTo>
                  <a:pt x="14941" y="13651"/>
                </a:lnTo>
                <a:lnTo>
                  <a:pt x="14722" y="13894"/>
                </a:lnTo>
                <a:lnTo>
                  <a:pt x="14284" y="14332"/>
                </a:lnTo>
                <a:lnTo>
                  <a:pt x="13943" y="14673"/>
                </a:lnTo>
                <a:lnTo>
                  <a:pt x="13773" y="14843"/>
                </a:lnTo>
                <a:lnTo>
                  <a:pt x="13627" y="15038"/>
                </a:lnTo>
                <a:lnTo>
                  <a:pt x="13383" y="14867"/>
                </a:lnTo>
                <a:lnTo>
                  <a:pt x="13578" y="14794"/>
                </a:lnTo>
                <a:lnTo>
                  <a:pt x="13748" y="14673"/>
                </a:lnTo>
                <a:lnTo>
                  <a:pt x="14040" y="14478"/>
                </a:lnTo>
                <a:lnTo>
                  <a:pt x="14113" y="14429"/>
                </a:lnTo>
                <a:lnTo>
                  <a:pt x="14138" y="14356"/>
                </a:lnTo>
                <a:lnTo>
                  <a:pt x="14138" y="14283"/>
                </a:lnTo>
                <a:lnTo>
                  <a:pt x="14113" y="14235"/>
                </a:lnTo>
                <a:lnTo>
                  <a:pt x="14065" y="14186"/>
                </a:lnTo>
                <a:lnTo>
                  <a:pt x="14016" y="14162"/>
                </a:lnTo>
                <a:lnTo>
                  <a:pt x="13943" y="14137"/>
                </a:lnTo>
                <a:lnTo>
                  <a:pt x="13870" y="14162"/>
                </a:lnTo>
                <a:lnTo>
                  <a:pt x="13602" y="14308"/>
                </a:lnTo>
                <a:lnTo>
                  <a:pt x="13335" y="14478"/>
                </a:lnTo>
                <a:lnTo>
                  <a:pt x="13043" y="14624"/>
                </a:lnTo>
                <a:lnTo>
                  <a:pt x="12897" y="14527"/>
                </a:lnTo>
                <a:lnTo>
                  <a:pt x="12945" y="14502"/>
                </a:lnTo>
                <a:lnTo>
                  <a:pt x="13213" y="14332"/>
                </a:lnTo>
                <a:lnTo>
                  <a:pt x="13310" y="14210"/>
                </a:lnTo>
                <a:lnTo>
                  <a:pt x="13383" y="14113"/>
                </a:lnTo>
                <a:lnTo>
                  <a:pt x="13408" y="14040"/>
                </a:lnTo>
                <a:lnTo>
                  <a:pt x="13408" y="13967"/>
                </a:lnTo>
                <a:lnTo>
                  <a:pt x="13383" y="13918"/>
                </a:lnTo>
                <a:lnTo>
                  <a:pt x="13359" y="13845"/>
                </a:lnTo>
                <a:lnTo>
                  <a:pt x="13310" y="13821"/>
                </a:lnTo>
                <a:lnTo>
                  <a:pt x="13237" y="13797"/>
                </a:lnTo>
                <a:lnTo>
                  <a:pt x="13189" y="13797"/>
                </a:lnTo>
                <a:lnTo>
                  <a:pt x="13116" y="13821"/>
                </a:lnTo>
                <a:lnTo>
                  <a:pt x="13018" y="13894"/>
                </a:lnTo>
                <a:lnTo>
                  <a:pt x="12921" y="13991"/>
                </a:lnTo>
                <a:lnTo>
                  <a:pt x="12799" y="14089"/>
                </a:lnTo>
                <a:lnTo>
                  <a:pt x="12702" y="14162"/>
                </a:lnTo>
                <a:lnTo>
                  <a:pt x="12556" y="14283"/>
                </a:lnTo>
                <a:lnTo>
                  <a:pt x="12264" y="14040"/>
                </a:lnTo>
                <a:lnTo>
                  <a:pt x="12532" y="13870"/>
                </a:lnTo>
                <a:lnTo>
                  <a:pt x="12653" y="13797"/>
                </a:lnTo>
                <a:lnTo>
                  <a:pt x="12799" y="13699"/>
                </a:lnTo>
                <a:lnTo>
                  <a:pt x="12848" y="13651"/>
                </a:lnTo>
                <a:lnTo>
                  <a:pt x="12897" y="13578"/>
                </a:lnTo>
                <a:lnTo>
                  <a:pt x="12921" y="13505"/>
                </a:lnTo>
                <a:lnTo>
                  <a:pt x="12897" y="13432"/>
                </a:lnTo>
                <a:lnTo>
                  <a:pt x="12872" y="13359"/>
                </a:lnTo>
                <a:lnTo>
                  <a:pt x="12824" y="13334"/>
                </a:lnTo>
                <a:lnTo>
                  <a:pt x="12702" y="13334"/>
                </a:lnTo>
                <a:lnTo>
                  <a:pt x="12556" y="13407"/>
                </a:lnTo>
                <a:lnTo>
                  <a:pt x="12459" y="13480"/>
                </a:lnTo>
                <a:lnTo>
                  <a:pt x="12167" y="13651"/>
                </a:lnTo>
                <a:lnTo>
                  <a:pt x="11899" y="13821"/>
                </a:lnTo>
                <a:lnTo>
                  <a:pt x="11777" y="13797"/>
                </a:lnTo>
                <a:lnTo>
                  <a:pt x="11680" y="13772"/>
                </a:lnTo>
                <a:lnTo>
                  <a:pt x="11607" y="13797"/>
                </a:lnTo>
                <a:lnTo>
                  <a:pt x="11558" y="13845"/>
                </a:lnTo>
                <a:lnTo>
                  <a:pt x="11510" y="13821"/>
                </a:lnTo>
                <a:lnTo>
                  <a:pt x="11437" y="13845"/>
                </a:lnTo>
                <a:lnTo>
                  <a:pt x="11388" y="13845"/>
                </a:lnTo>
                <a:lnTo>
                  <a:pt x="11266" y="13918"/>
                </a:lnTo>
                <a:lnTo>
                  <a:pt x="11120" y="14016"/>
                </a:lnTo>
                <a:lnTo>
                  <a:pt x="10974" y="14064"/>
                </a:lnTo>
                <a:lnTo>
                  <a:pt x="10682" y="14137"/>
                </a:lnTo>
                <a:lnTo>
                  <a:pt x="10536" y="14186"/>
                </a:lnTo>
                <a:lnTo>
                  <a:pt x="10415" y="14283"/>
                </a:lnTo>
                <a:lnTo>
                  <a:pt x="10269" y="14283"/>
                </a:lnTo>
                <a:lnTo>
                  <a:pt x="10220" y="14332"/>
                </a:lnTo>
                <a:lnTo>
                  <a:pt x="10171" y="14405"/>
                </a:lnTo>
                <a:lnTo>
                  <a:pt x="10171" y="14429"/>
                </a:lnTo>
                <a:lnTo>
                  <a:pt x="10123" y="14429"/>
                </a:lnTo>
                <a:lnTo>
                  <a:pt x="10001" y="14478"/>
                </a:lnTo>
                <a:lnTo>
                  <a:pt x="9879" y="14527"/>
                </a:lnTo>
                <a:lnTo>
                  <a:pt x="9636" y="14648"/>
                </a:lnTo>
                <a:lnTo>
                  <a:pt x="9514" y="14697"/>
                </a:lnTo>
                <a:lnTo>
                  <a:pt x="9393" y="14721"/>
                </a:lnTo>
                <a:lnTo>
                  <a:pt x="9271" y="14746"/>
                </a:lnTo>
                <a:lnTo>
                  <a:pt x="9149" y="14794"/>
                </a:lnTo>
                <a:lnTo>
                  <a:pt x="9101" y="14867"/>
                </a:lnTo>
                <a:lnTo>
                  <a:pt x="9101" y="14892"/>
                </a:lnTo>
                <a:lnTo>
                  <a:pt x="9125" y="14940"/>
                </a:lnTo>
                <a:lnTo>
                  <a:pt x="9198" y="15013"/>
                </a:lnTo>
                <a:lnTo>
                  <a:pt x="9295" y="15062"/>
                </a:lnTo>
                <a:lnTo>
                  <a:pt x="9417" y="15086"/>
                </a:lnTo>
                <a:lnTo>
                  <a:pt x="9539" y="15062"/>
                </a:lnTo>
                <a:lnTo>
                  <a:pt x="9685" y="15038"/>
                </a:lnTo>
                <a:lnTo>
                  <a:pt x="9831" y="14989"/>
                </a:lnTo>
                <a:lnTo>
                  <a:pt x="10098" y="14843"/>
                </a:lnTo>
                <a:lnTo>
                  <a:pt x="10074" y="14989"/>
                </a:lnTo>
                <a:lnTo>
                  <a:pt x="9879" y="15086"/>
                </a:lnTo>
                <a:lnTo>
                  <a:pt x="9660" y="15208"/>
                </a:lnTo>
                <a:lnTo>
                  <a:pt x="9417" y="15281"/>
                </a:lnTo>
                <a:lnTo>
                  <a:pt x="9295" y="15330"/>
                </a:lnTo>
                <a:lnTo>
                  <a:pt x="9198" y="15403"/>
                </a:lnTo>
                <a:lnTo>
                  <a:pt x="9174" y="15476"/>
                </a:lnTo>
                <a:lnTo>
                  <a:pt x="9198" y="15500"/>
                </a:lnTo>
                <a:lnTo>
                  <a:pt x="9198" y="15548"/>
                </a:lnTo>
                <a:lnTo>
                  <a:pt x="9271" y="15597"/>
                </a:lnTo>
                <a:lnTo>
                  <a:pt x="9344" y="15621"/>
                </a:lnTo>
                <a:lnTo>
                  <a:pt x="9417" y="15646"/>
                </a:lnTo>
                <a:lnTo>
                  <a:pt x="9514" y="15621"/>
                </a:lnTo>
                <a:lnTo>
                  <a:pt x="9685" y="15597"/>
                </a:lnTo>
                <a:lnTo>
                  <a:pt x="9831" y="15548"/>
                </a:lnTo>
                <a:lnTo>
                  <a:pt x="10001" y="15476"/>
                </a:lnTo>
                <a:lnTo>
                  <a:pt x="9977" y="15767"/>
                </a:lnTo>
                <a:lnTo>
                  <a:pt x="9952" y="15792"/>
                </a:lnTo>
                <a:lnTo>
                  <a:pt x="9904" y="15816"/>
                </a:lnTo>
                <a:lnTo>
                  <a:pt x="9636" y="15913"/>
                </a:lnTo>
                <a:lnTo>
                  <a:pt x="9368" y="15986"/>
                </a:lnTo>
                <a:lnTo>
                  <a:pt x="9198" y="16011"/>
                </a:lnTo>
                <a:lnTo>
                  <a:pt x="9125" y="16059"/>
                </a:lnTo>
                <a:lnTo>
                  <a:pt x="9101" y="16084"/>
                </a:lnTo>
                <a:lnTo>
                  <a:pt x="9076" y="16108"/>
                </a:lnTo>
                <a:lnTo>
                  <a:pt x="9076" y="16181"/>
                </a:lnTo>
                <a:lnTo>
                  <a:pt x="9101" y="16205"/>
                </a:lnTo>
                <a:lnTo>
                  <a:pt x="9198" y="16254"/>
                </a:lnTo>
                <a:lnTo>
                  <a:pt x="9295" y="16303"/>
                </a:lnTo>
                <a:lnTo>
                  <a:pt x="9636" y="16303"/>
                </a:lnTo>
                <a:lnTo>
                  <a:pt x="9855" y="16230"/>
                </a:lnTo>
                <a:lnTo>
                  <a:pt x="9831" y="16424"/>
                </a:lnTo>
                <a:lnTo>
                  <a:pt x="9831" y="16643"/>
                </a:lnTo>
                <a:lnTo>
                  <a:pt x="9271" y="16668"/>
                </a:lnTo>
                <a:lnTo>
                  <a:pt x="8711" y="16692"/>
                </a:lnTo>
                <a:lnTo>
                  <a:pt x="7981" y="16692"/>
                </a:lnTo>
                <a:lnTo>
                  <a:pt x="7738" y="16716"/>
                </a:lnTo>
                <a:lnTo>
                  <a:pt x="7763" y="16595"/>
                </a:lnTo>
                <a:lnTo>
                  <a:pt x="7763" y="16449"/>
                </a:lnTo>
                <a:lnTo>
                  <a:pt x="7738" y="16181"/>
                </a:lnTo>
                <a:lnTo>
                  <a:pt x="7641" y="15694"/>
                </a:lnTo>
                <a:lnTo>
                  <a:pt x="7592" y="15330"/>
                </a:lnTo>
                <a:lnTo>
                  <a:pt x="7519" y="14892"/>
                </a:lnTo>
                <a:lnTo>
                  <a:pt x="7471" y="14673"/>
                </a:lnTo>
                <a:lnTo>
                  <a:pt x="7373" y="14502"/>
                </a:lnTo>
                <a:lnTo>
                  <a:pt x="7276" y="14356"/>
                </a:lnTo>
                <a:lnTo>
                  <a:pt x="7203" y="14308"/>
                </a:lnTo>
                <a:lnTo>
                  <a:pt x="7130" y="14259"/>
                </a:lnTo>
                <a:lnTo>
                  <a:pt x="7033" y="14259"/>
                </a:lnTo>
                <a:lnTo>
                  <a:pt x="6960" y="14283"/>
                </a:lnTo>
                <a:lnTo>
                  <a:pt x="6716" y="14210"/>
                </a:lnTo>
                <a:lnTo>
                  <a:pt x="6497" y="14137"/>
                </a:lnTo>
                <a:lnTo>
                  <a:pt x="6327" y="14064"/>
                </a:lnTo>
                <a:lnTo>
                  <a:pt x="6157" y="13991"/>
                </a:lnTo>
                <a:lnTo>
                  <a:pt x="5986" y="13918"/>
                </a:lnTo>
                <a:lnTo>
                  <a:pt x="5816" y="13845"/>
                </a:lnTo>
                <a:lnTo>
                  <a:pt x="5743" y="13772"/>
                </a:lnTo>
                <a:lnTo>
                  <a:pt x="5646" y="13724"/>
                </a:lnTo>
                <a:lnTo>
                  <a:pt x="5597" y="13699"/>
                </a:lnTo>
                <a:lnTo>
                  <a:pt x="5548" y="13724"/>
                </a:lnTo>
                <a:lnTo>
                  <a:pt x="5500" y="13748"/>
                </a:lnTo>
                <a:lnTo>
                  <a:pt x="5427" y="13772"/>
                </a:lnTo>
                <a:lnTo>
                  <a:pt x="5062" y="13602"/>
                </a:lnTo>
                <a:lnTo>
                  <a:pt x="4843" y="13505"/>
                </a:lnTo>
                <a:lnTo>
                  <a:pt x="4721" y="13480"/>
                </a:lnTo>
                <a:lnTo>
                  <a:pt x="4648" y="13480"/>
                </a:lnTo>
                <a:lnTo>
                  <a:pt x="4599" y="13505"/>
                </a:lnTo>
                <a:lnTo>
                  <a:pt x="4551" y="13529"/>
                </a:lnTo>
                <a:lnTo>
                  <a:pt x="4526" y="13602"/>
                </a:lnTo>
                <a:lnTo>
                  <a:pt x="4551" y="13651"/>
                </a:lnTo>
                <a:lnTo>
                  <a:pt x="4575" y="13724"/>
                </a:lnTo>
                <a:lnTo>
                  <a:pt x="4672" y="13821"/>
                </a:lnTo>
                <a:lnTo>
                  <a:pt x="4916" y="13967"/>
                </a:lnTo>
                <a:lnTo>
                  <a:pt x="5135" y="14113"/>
                </a:lnTo>
                <a:lnTo>
                  <a:pt x="4989" y="14283"/>
                </a:lnTo>
                <a:lnTo>
                  <a:pt x="4940" y="14210"/>
                </a:lnTo>
                <a:lnTo>
                  <a:pt x="4891" y="14137"/>
                </a:lnTo>
                <a:lnTo>
                  <a:pt x="4843" y="14113"/>
                </a:lnTo>
                <a:lnTo>
                  <a:pt x="4794" y="14113"/>
                </a:lnTo>
                <a:lnTo>
                  <a:pt x="4672" y="14089"/>
                </a:lnTo>
                <a:lnTo>
                  <a:pt x="4526" y="14064"/>
                </a:lnTo>
                <a:lnTo>
                  <a:pt x="4380" y="13991"/>
                </a:lnTo>
                <a:lnTo>
                  <a:pt x="4259" y="13918"/>
                </a:lnTo>
                <a:lnTo>
                  <a:pt x="4137" y="13821"/>
                </a:lnTo>
                <a:lnTo>
                  <a:pt x="4015" y="13748"/>
                </a:lnTo>
                <a:lnTo>
                  <a:pt x="3894" y="13699"/>
                </a:lnTo>
                <a:lnTo>
                  <a:pt x="3821" y="13699"/>
                </a:lnTo>
                <a:lnTo>
                  <a:pt x="3796" y="13724"/>
                </a:lnTo>
                <a:lnTo>
                  <a:pt x="3772" y="13772"/>
                </a:lnTo>
                <a:lnTo>
                  <a:pt x="3772" y="13870"/>
                </a:lnTo>
                <a:lnTo>
                  <a:pt x="3796" y="13943"/>
                </a:lnTo>
                <a:lnTo>
                  <a:pt x="3845" y="14040"/>
                </a:lnTo>
                <a:lnTo>
                  <a:pt x="3894" y="14113"/>
                </a:lnTo>
                <a:lnTo>
                  <a:pt x="4015" y="14235"/>
                </a:lnTo>
                <a:lnTo>
                  <a:pt x="4186" y="14332"/>
                </a:lnTo>
                <a:lnTo>
                  <a:pt x="4307" y="14405"/>
                </a:lnTo>
                <a:lnTo>
                  <a:pt x="4453" y="14478"/>
                </a:lnTo>
                <a:lnTo>
                  <a:pt x="4599" y="14502"/>
                </a:lnTo>
                <a:lnTo>
                  <a:pt x="4745" y="14502"/>
                </a:lnTo>
                <a:lnTo>
                  <a:pt x="4380" y="14819"/>
                </a:lnTo>
                <a:lnTo>
                  <a:pt x="4356" y="14746"/>
                </a:lnTo>
                <a:lnTo>
                  <a:pt x="4307" y="14697"/>
                </a:lnTo>
                <a:lnTo>
                  <a:pt x="4259" y="14673"/>
                </a:lnTo>
                <a:lnTo>
                  <a:pt x="4186" y="14648"/>
                </a:lnTo>
                <a:lnTo>
                  <a:pt x="4088" y="14648"/>
                </a:lnTo>
                <a:lnTo>
                  <a:pt x="3991" y="14600"/>
                </a:lnTo>
                <a:lnTo>
                  <a:pt x="3845" y="14502"/>
                </a:lnTo>
                <a:lnTo>
                  <a:pt x="3675" y="14356"/>
                </a:lnTo>
                <a:lnTo>
                  <a:pt x="3626" y="14332"/>
                </a:lnTo>
                <a:lnTo>
                  <a:pt x="3577" y="14308"/>
                </a:lnTo>
                <a:lnTo>
                  <a:pt x="3529" y="14283"/>
                </a:lnTo>
                <a:lnTo>
                  <a:pt x="3480" y="14259"/>
                </a:lnTo>
                <a:lnTo>
                  <a:pt x="3431" y="14259"/>
                </a:lnTo>
                <a:lnTo>
                  <a:pt x="3407" y="14283"/>
                </a:lnTo>
                <a:lnTo>
                  <a:pt x="3383" y="14405"/>
                </a:lnTo>
                <a:lnTo>
                  <a:pt x="3358" y="14478"/>
                </a:lnTo>
                <a:lnTo>
                  <a:pt x="3383" y="14551"/>
                </a:lnTo>
                <a:lnTo>
                  <a:pt x="3407" y="14624"/>
                </a:lnTo>
                <a:lnTo>
                  <a:pt x="3456" y="14697"/>
                </a:lnTo>
                <a:lnTo>
                  <a:pt x="3577" y="14819"/>
                </a:lnTo>
                <a:lnTo>
                  <a:pt x="3675" y="14916"/>
                </a:lnTo>
                <a:lnTo>
                  <a:pt x="3772" y="14989"/>
                </a:lnTo>
                <a:lnTo>
                  <a:pt x="3894" y="15038"/>
                </a:lnTo>
                <a:lnTo>
                  <a:pt x="4015" y="15086"/>
                </a:lnTo>
                <a:lnTo>
                  <a:pt x="3796" y="15208"/>
                </a:lnTo>
                <a:lnTo>
                  <a:pt x="3748" y="15159"/>
                </a:lnTo>
                <a:lnTo>
                  <a:pt x="3529" y="14989"/>
                </a:lnTo>
                <a:lnTo>
                  <a:pt x="3310" y="14819"/>
                </a:lnTo>
                <a:lnTo>
                  <a:pt x="2920" y="14429"/>
                </a:lnTo>
                <a:lnTo>
                  <a:pt x="2555" y="14064"/>
                </a:lnTo>
                <a:lnTo>
                  <a:pt x="2385" y="13845"/>
                </a:lnTo>
                <a:lnTo>
                  <a:pt x="2239" y="13626"/>
                </a:lnTo>
                <a:lnTo>
                  <a:pt x="2409" y="13456"/>
                </a:lnTo>
                <a:lnTo>
                  <a:pt x="2555" y="13237"/>
                </a:lnTo>
                <a:lnTo>
                  <a:pt x="2799" y="12848"/>
                </a:lnTo>
                <a:lnTo>
                  <a:pt x="3212" y="12312"/>
                </a:lnTo>
                <a:lnTo>
                  <a:pt x="3626" y="11801"/>
                </a:lnTo>
                <a:lnTo>
                  <a:pt x="3626" y="11777"/>
                </a:lnTo>
                <a:lnTo>
                  <a:pt x="3723" y="11704"/>
                </a:lnTo>
                <a:lnTo>
                  <a:pt x="3748" y="11607"/>
                </a:lnTo>
                <a:lnTo>
                  <a:pt x="3772" y="11558"/>
                </a:lnTo>
                <a:lnTo>
                  <a:pt x="3748" y="11485"/>
                </a:lnTo>
                <a:lnTo>
                  <a:pt x="3723" y="11436"/>
                </a:lnTo>
                <a:lnTo>
                  <a:pt x="3675" y="11388"/>
                </a:lnTo>
                <a:lnTo>
                  <a:pt x="3529" y="11266"/>
                </a:lnTo>
                <a:lnTo>
                  <a:pt x="3407" y="11096"/>
                </a:lnTo>
                <a:lnTo>
                  <a:pt x="3164" y="10779"/>
                </a:lnTo>
                <a:lnTo>
                  <a:pt x="3018" y="10536"/>
                </a:lnTo>
                <a:lnTo>
                  <a:pt x="3018" y="10463"/>
                </a:lnTo>
                <a:lnTo>
                  <a:pt x="2993" y="10366"/>
                </a:lnTo>
                <a:lnTo>
                  <a:pt x="2945" y="10293"/>
                </a:lnTo>
                <a:lnTo>
                  <a:pt x="2872" y="10244"/>
                </a:lnTo>
                <a:lnTo>
                  <a:pt x="2774" y="10220"/>
                </a:lnTo>
                <a:lnTo>
                  <a:pt x="1704" y="10122"/>
                </a:lnTo>
                <a:lnTo>
                  <a:pt x="1144" y="10074"/>
                </a:lnTo>
                <a:lnTo>
                  <a:pt x="876" y="10025"/>
                </a:lnTo>
                <a:lnTo>
                  <a:pt x="633" y="9952"/>
                </a:lnTo>
                <a:lnTo>
                  <a:pt x="633" y="9830"/>
                </a:lnTo>
                <a:lnTo>
                  <a:pt x="609" y="9709"/>
                </a:lnTo>
                <a:lnTo>
                  <a:pt x="584" y="9587"/>
                </a:lnTo>
                <a:lnTo>
                  <a:pt x="560" y="9441"/>
                </a:lnTo>
                <a:lnTo>
                  <a:pt x="536" y="9052"/>
                </a:lnTo>
                <a:lnTo>
                  <a:pt x="560" y="8638"/>
                </a:lnTo>
                <a:lnTo>
                  <a:pt x="584" y="8395"/>
                </a:lnTo>
                <a:lnTo>
                  <a:pt x="609" y="8127"/>
                </a:lnTo>
                <a:lnTo>
                  <a:pt x="633" y="7835"/>
                </a:lnTo>
                <a:lnTo>
                  <a:pt x="633" y="7689"/>
                </a:lnTo>
                <a:lnTo>
                  <a:pt x="609" y="7567"/>
                </a:lnTo>
                <a:lnTo>
                  <a:pt x="803" y="7519"/>
                </a:lnTo>
                <a:lnTo>
                  <a:pt x="1217" y="7421"/>
                </a:lnTo>
                <a:lnTo>
                  <a:pt x="1095" y="7592"/>
                </a:lnTo>
                <a:lnTo>
                  <a:pt x="998" y="7762"/>
                </a:lnTo>
                <a:lnTo>
                  <a:pt x="876" y="8103"/>
                </a:lnTo>
                <a:lnTo>
                  <a:pt x="876" y="8151"/>
                </a:lnTo>
                <a:lnTo>
                  <a:pt x="876" y="8224"/>
                </a:lnTo>
                <a:lnTo>
                  <a:pt x="901" y="8273"/>
                </a:lnTo>
                <a:lnTo>
                  <a:pt x="925" y="8297"/>
                </a:lnTo>
                <a:lnTo>
                  <a:pt x="1022" y="8370"/>
                </a:lnTo>
                <a:lnTo>
                  <a:pt x="1144" y="8370"/>
                </a:lnTo>
                <a:lnTo>
                  <a:pt x="1193" y="8346"/>
                </a:lnTo>
                <a:lnTo>
                  <a:pt x="1217" y="8297"/>
                </a:lnTo>
                <a:lnTo>
                  <a:pt x="1290" y="8224"/>
                </a:lnTo>
                <a:lnTo>
                  <a:pt x="1363" y="7981"/>
                </a:lnTo>
                <a:lnTo>
                  <a:pt x="1460" y="7738"/>
                </a:lnTo>
                <a:lnTo>
                  <a:pt x="1558" y="7543"/>
                </a:lnTo>
                <a:lnTo>
                  <a:pt x="1655" y="7348"/>
                </a:lnTo>
                <a:lnTo>
                  <a:pt x="1850" y="7348"/>
                </a:lnTo>
                <a:lnTo>
                  <a:pt x="1752" y="7519"/>
                </a:lnTo>
                <a:lnTo>
                  <a:pt x="1655" y="7689"/>
                </a:lnTo>
                <a:lnTo>
                  <a:pt x="1606" y="7884"/>
                </a:lnTo>
                <a:lnTo>
                  <a:pt x="1558" y="8054"/>
                </a:lnTo>
                <a:lnTo>
                  <a:pt x="1558" y="8127"/>
                </a:lnTo>
                <a:lnTo>
                  <a:pt x="1558" y="8176"/>
                </a:lnTo>
                <a:lnTo>
                  <a:pt x="1606" y="8224"/>
                </a:lnTo>
                <a:lnTo>
                  <a:pt x="1655" y="8273"/>
                </a:lnTo>
                <a:lnTo>
                  <a:pt x="1728" y="8322"/>
                </a:lnTo>
                <a:lnTo>
                  <a:pt x="1801" y="8297"/>
                </a:lnTo>
                <a:lnTo>
                  <a:pt x="1898" y="8249"/>
                </a:lnTo>
                <a:lnTo>
                  <a:pt x="1923" y="8200"/>
                </a:lnTo>
                <a:lnTo>
                  <a:pt x="1947" y="8151"/>
                </a:lnTo>
                <a:lnTo>
                  <a:pt x="1996" y="7908"/>
                </a:lnTo>
                <a:lnTo>
                  <a:pt x="2093" y="7689"/>
                </a:lnTo>
                <a:lnTo>
                  <a:pt x="2166" y="7519"/>
                </a:lnTo>
                <a:lnTo>
                  <a:pt x="2239" y="7324"/>
                </a:lnTo>
                <a:lnTo>
                  <a:pt x="2409" y="7324"/>
                </a:lnTo>
                <a:lnTo>
                  <a:pt x="2361" y="7494"/>
                </a:lnTo>
                <a:lnTo>
                  <a:pt x="2239" y="7762"/>
                </a:lnTo>
                <a:lnTo>
                  <a:pt x="2215" y="7908"/>
                </a:lnTo>
                <a:lnTo>
                  <a:pt x="2190" y="8054"/>
                </a:lnTo>
                <a:lnTo>
                  <a:pt x="2215" y="8127"/>
                </a:lnTo>
                <a:lnTo>
                  <a:pt x="2239" y="8176"/>
                </a:lnTo>
                <a:lnTo>
                  <a:pt x="2288" y="8200"/>
                </a:lnTo>
                <a:lnTo>
                  <a:pt x="2336" y="8224"/>
                </a:lnTo>
                <a:lnTo>
                  <a:pt x="2385" y="8249"/>
                </a:lnTo>
                <a:lnTo>
                  <a:pt x="2434" y="8224"/>
                </a:lnTo>
                <a:lnTo>
                  <a:pt x="2482" y="8200"/>
                </a:lnTo>
                <a:lnTo>
                  <a:pt x="2507" y="8151"/>
                </a:lnTo>
                <a:lnTo>
                  <a:pt x="2555" y="8030"/>
                </a:lnTo>
                <a:lnTo>
                  <a:pt x="2580" y="7908"/>
                </a:lnTo>
                <a:lnTo>
                  <a:pt x="2628" y="7665"/>
                </a:lnTo>
                <a:lnTo>
                  <a:pt x="2677" y="7494"/>
                </a:lnTo>
                <a:lnTo>
                  <a:pt x="2701" y="7300"/>
                </a:lnTo>
                <a:lnTo>
                  <a:pt x="2847" y="7276"/>
                </a:lnTo>
                <a:lnTo>
                  <a:pt x="2920" y="7251"/>
                </a:lnTo>
                <a:lnTo>
                  <a:pt x="2969" y="7203"/>
                </a:lnTo>
                <a:lnTo>
                  <a:pt x="2993" y="7154"/>
                </a:lnTo>
                <a:lnTo>
                  <a:pt x="2993" y="7081"/>
                </a:lnTo>
                <a:lnTo>
                  <a:pt x="3042" y="7008"/>
                </a:lnTo>
                <a:lnTo>
                  <a:pt x="3066" y="6935"/>
                </a:lnTo>
                <a:lnTo>
                  <a:pt x="3066" y="6765"/>
                </a:lnTo>
                <a:lnTo>
                  <a:pt x="3115" y="6594"/>
                </a:lnTo>
                <a:lnTo>
                  <a:pt x="3212" y="6278"/>
                </a:lnTo>
                <a:lnTo>
                  <a:pt x="3456" y="5670"/>
                </a:lnTo>
                <a:lnTo>
                  <a:pt x="3553" y="5597"/>
                </a:lnTo>
                <a:lnTo>
                  <a:pt x="3602" y="5475"/>
                </a:lnTo>
                <a:lnTo>
                  <a:pt x="3602" y="5426"/>
                </a:lnTo>
                <a:lnTo>
                  <a:pt x="3602" y="5353"/>
                </a:lnTo>
                <a:lnTo>
                  <a:pt x="3577" y="5305"/>
                </a:lnTo>
                <a:lnTo>
                  <a:pt x="3529" y="5232"/>
                </a:lnTo>
                <a:lnTo>
                  <a:pt x="3139" y="4842"/>
                </a:lnTo>
                <a:lnTo>
                  <a:pt x="2799" y="4429"/>
                </a:lnTo>
                <a:lnTo>
                  <a:pt x="2434" y="4015"/>
                </a:lnTo>
                <a:lnTo>
                  <a:pt x="2069" y="3626"/>
                </a:lnTo>
                <a:lnTo>
                  <a:pt x="2263" y="3480"/>
                </a:lnTo>
                <a:lnTo>
                  <a:pt x="2458" y="3285"/>
                </a:lnTo>
                <a:lnTo>
                  <a:pt x="2799" y="2871"/>
                </a:lnTo>
                <a:lnTo>
                  <a:pt x="2993" y="2677"/>
                </a:lnTo>
                <a:lnTo>
                  <a:pt x="3164" y="2482"/>
                </a:lnTo>
                <a:lnTo>
                  <a:pt x="3383" y="2336"/>
                </a:lnTo>
                <a:lnTo>
                  <a:pt x="3504" y="2287"/>
                </a:lnTo>
                <a:lnTo>
                  <a:pt x="3626" y="2239"/>
                </a:lnTo>
                <a:lnTo>
                  <a:pt x="3723" y="2190"/>
                </a:lnTo>
                <a:lnTo>
                  <a:pt x="3577" y="2287"/>
                </a:lnTo>
                <a:lnTo>
                  <a:pt x="3431" y="2409"/>
                </a:lnTo>
                <a:lnTo>
                  <a:pt x="3261" y="2579"/>
                </a:lnTo>
                <a:lnTo>
                  <a:pt x="3188" y="2677"/>
                </a:lnTo>
                <a:lnTo>
                  <a:pt x="3139" y="2750"/>
                </a:lnTo>
                <a:lnTo>
                  <a:pt x="3091" y="2847"/>
                </a:lnTo>
                <a:lnTo>
                  <a:pt x="3091" y="2944"/>
                </a:lnTo>
                <a:lnTo>
                  <a:pt x="3115" y="3017"/>
                </a:lnTo>
                <a:lnTo>
                  <a:pt x="3164" y="3066"/>
                </a:lnTo>
                <a:lnTo>
                  <a:pt x="3212" y="3115"/>
                </a:lnTo>
                <a:lnTo>
                  <a:pt x="3310" y="3090"/>
                </a:lnTo>
                <a:lnTo>
                  <a:pt x="3383" y="3066"/>
                </a:lnTo>
                <a:lnTo>
                  <a:pt x="3431" y="3017"/>
                </a:lnTo>
                <a:lnTo>
                  <a:pt x="3553" y="2871"/>
                </a:lnTo>
                <a:lnTo>
                  <a:pt x="3675" y="2701"/>
                </a:lnTo>
                <a:lnTo>
                  <a:pt x="3845" y="2555"/>
                </a:lnTo>
                <a:lnTo>
                  <a:pt x="4064" y="2433"/>
                </a:lnTo>
                <a:lnTo>
                  <a:pt x="4161" y="2482"/>
                </a:lnTo>
                <a:lnTo>
                  <a:pt x="4015" y="2579"/>
                </a:lnTo>
                <a:lnTo>
                  <a:pt x="3894" y="2677"/>
                </a:lnTo>
                <a:lnTo>
                  <a:pt x="3772" y="2798"/>
                </a:lnTo>
                <a:lnTo>
                  <a:pt x="3650" y="2944"/>
                </a:lnTo>
                <a:lnTo>
                  <a:pt x="3602" y="3017"/>
                </a:lnTo>
                <a:lnTo>
                  <a:pt x="3577" y="3115"/>
                </a:lnTo>
                <a:lnTo>
                  <a:pt x="3553" y="3188"/>
                </a:lnTo>
                <a:lnTo>
                  <a:pt x="3553" y="3285"/>
                </a:lnTo>
                <a:lnTo>
                  <a:pt x="3577" y="3334"/>
                </a:lnTo>
                <a:lnTo>
                  <a:pt x="3602" y="3358"/>
                </a:lnTo>
                <a:lnTo>
                  <a:pt x="3675" y="3407"/>
                </a:lnTo>
                <a:lnTo>
                  <a:pt x="3772" y="3407"/>
                </a:lnTo>
                <a:lnTo>
                  <a:pt x="3869" y="3358"/>
                </a:lnTo>
                <a:lnTo>
                  <a:pt x="3942" y="3261"/>
                </a:lnTo>
                <a:lnTo>
                  <a:pt x="3991" y="3139"/>
                </a:lnTo>
                <a:lnTo>
                  <a:pt x="4088" y="3017"/>
                </a:lnTo>
                <a:lnTo>
                  <a:pt x="4210" y="2920"/>
                </a:lnTo>
                <a:lnTo>
                  <a:pt x="4453" y="2677"/>
                </a:lnTo>
                <a:lnTo>
                  <a:pt x="4551" y="2774"/>
                </a:lnTo>
                <a:lnTo>
                  <a:pt x="4697" y="2871"/>
                </a:lnTo>
                <a:lnTo>
                  <a:pt x="4453" y="3017"/>
                </a:lnTo>
                <a:lnTo>
                  <a:pt x="4259" y="3139"/>
                </a:lnTo>
                <a:lnTo>
                  <a:pt x="4064" y="3285"/>
                </a:lnTo>
                <a:lnTo>
                  <a:pt x="3894" y="3455"/>
                </a:lnTo>
                <a:lnTo>
                  <a:pt x="3845" y="3553"/>
                </a:lnTo>
                <a:lnTo>
                  <a:pt x="3796" y="3650"/>
                </a:lnTo>
                <a:lnTo>
                  <a:pt x="3796" y="3747"/>
                </a:lnTo>
                <a:lnTo>
                  <a:pt x="3821" y="3869"/>
                </a:lnTo>
                <a:lnTo>
                  <a:pt x="3894" y="3918"/>
                </a:lnTo>
                <a:lnTo>
                  <a:pt x="3967" y="3942"/>
                </a:lnTo>
                <a:lnTo>
                  <a:pt x="4064" y="3918"/>
                </a:lnTo>
                <a:lnTo>
                  <a:pt x="4088" y="3893"/>
                </a:lnTo>
                <a:lnTo>
                  <a:pt x="4113" y="3869"/>
                </a:lnTo>
                <a:lnTo>
                  <a:pt x="4210" y="3723"/>
                </a:lnTo>
                <a:lnTo>
                  <a:pt x="4307" y="3577"/>
                </a:lnTo>
                <a:lnTo>
                  <a:pt x="4429" y="3480"/>
                </a:lnTo>
                <a:lnTo>
                  <a:pt x="4575" y="3382"/>
                </a:lnTo>
                <a:lnTo>
                  <a:pt x="4794" y="3236"/>
                </a:lnTo>
                <a:lnTo>
                  <a:pt x="5013" y="3090"/>
                </a:lnTo>
                <a:lnTo>
                  <a:pt x="5305" y="3285"/>
                </a:lnTo>
                <a:lnTo>
                  <a:pt x="4989" y="3504"/>
                </a:lnTo>
                <a:lnTo>
                  <a:pt x="4843" y="3601"/>
                </a:lnTo>
                <a:lnTo>
                  <a:pt x="4697" y="3723"/>
                </a:lnTo>
                <a:lnTo>
                  <a:pt x="4551" y="3869"/>
                </a:lnTo>
                <a:lnTo>
                  <a:pt x="4526" y="3942"/>
                </a:lnTo>
                <a:lnTo>
                  <a:pt x="4502" y="4015"/>
                </a:lnTo>
                <a:lnTo>
                  <a:pt x="4526" y="4064"/>
                </a:lnTo>
                <a:lnTo>
                  <a:pt x="4551" y="4112"/>
                </a:lnTo>
                <a:lnTo>
                  <a:pt x="4599" y="4137"/>
                </a:lnTo>
                <a:lnTo>
                  <a:pt x="4672" y="4137"/>
                </a:lnTo>
                <a:lnTo>
                  <a:pt x="4721" y="4112"/>
                </a:lnTo>
                <a:lnTo>
                  <a:pt x="4770" y="4064"/>
                </a:lnTo>
                <a:lnTo>
                  <a:pt x="4867" y="3966"/>
                </a:lnTo>
                <a:lnTo>
                  <a:pt x="5013" y="3845"/>
                </a:lnTo>
                <a:lnTo>
                  <a:pt x="5183" y="3723"/>
                </a:lnTo>
                <a:lnTo>
                  <a:pt x="5354" y="3601"/>
                </a:lnTo>
                <a:lnTo>
                  <a:pt x="5548" y="3455"/>
                </a:lnTo>
                <a:lnTo>
                  <a:pt x="5597" y="3504"/>
                </a:lnTo>
                <a:lnTo>
                  <a:pt x="5694" y="3528"/>
                </a:lnTo>
                <a:lnTo>
                  <a:pt x="5767" y="3528"/>
                </a:lnTo>
                <a:lnTo>
                  <a:pt x="5840" y="3480"/>
                </a:lnTo>
                <a:lnTo>
                  <a:pt x="5889" y="3407"/>
                </a:lnTo>
                <a:lnTo>
                  <a:pt x="6181" y="3285"/>
                </a:lnTo>
                <a:lnTo>
                  <a:pt x="6449" y="3188"/>
                </a:lnTo>
                <a:lnTo>
                  <a:pt x="6765" y="3090"/>
                </a:lnTo>
                <a:lnTo>
                  <a:pt x="7033" y="3017"/>
                </a:lnTo>
                <a:lnTo>
                  <a:pt x="7106" y="2993"/>
                </a:lnTo>
                <a:lnTo>
                  <a:pt x="7154" y="2969"/>
                </a:lnTo>
                <a:lnTo>
                  <a:pt x="7203" y="2896"/>
                </a:lnTo>
                <a:lnTo>
                  <a:pt x="7227" y="2847"/>
                </a:lnTo>
                <a:lnTo>
                  <a:pt x="7276" y="2701"/>
                </a:lnTo>
                <a:lnTo>
                  <a:pt x="7325" y="2531"/>
                </a:lnTo>
                <a:lnTo>
                  <a:pt x="7373" y="2190"/>
                </a:lnTo>
                <a:lnTo>
                  <a:pt x="7398" y="1509"/>
                </a:lnTo>
                <a:lnTo>
                  <a:pt x="7495" y="998"/>
                </a:lnTo>
                <a:lnTo>
                  <a:pt x="7519" y="730"/>
                </a:lnTo>
                <a:lnTo>
                  <a:pt x="7519" y="608"/>
                </a:lnTo>
                <a:lnTo>
                  <a:pt x="7519" y="487"/>
                </a:lnTo>
                <a:close/>
                <a:moveTo>
                  <a:pt x="8030" y="0"/>
                </a:moveTo>
                <a:lnTo>
                  <a:pt x="7641" y="49"/>
                </a:lnTo>
                <a:lnTo>
                  <a:pt x="7471" y="73"/>
                </a:lnTo>
                <a:lnTo>
                  <a:pt x="7300" y="122"/>
                </a:lnTo>
                <a:lnTo>
                  <a:pt x="7252" y="146"/>
                </a:lnTo>
                <a:lnTo>
                  <a:pt x="7203" y="195"/>
                </a:lnTo>
                <a:lnTo>
                  <a:pt x="7179" y="243"/>
                </a:lnTo>
                <a:lnTo>
                  <a:pt x="7179" y="292"/>
                </a:lnTo>
                <a:lnTo>
                  <a:pt x="7106" y="414"/>
                </a:lnTo>
                <a:lnTo>
                  <a:pt x="7033" y="535"/>
                </a:lnTo>
                <a:lnTo>
                  <a:pt x="6984" y="681"/>
                </a:lnTo>
                <a:lnTo>
                  <a:pt x="6960" y="827"/>
                </a:lnTo>
                <a:lnTo>
                  <a:pt x="6935" y="1168"/>
                </a:lnTo>
                <a:lnTo>
                  <a:pt x="6887" y="1436"/>
                </a:lnTo>
                <a:lnTo>
                  <a:pt x="6789" y="2020"/>
                </a:lnTo>
                <a:lnTo>
                  <a:pt x="6765" y="2312"/>
                </a:lnTo>
                <a:lnTo>
                  <a:pt x="6765" y="2604"/>
                </a:lnTo>
                <a:lnTo>
                  <a:pt x="6497" y="2701"/>
                </a:lnTo>
                <a:lnTo>
                  <a:pt x="6230" y="2798"/>
                </a:lnTo>
                <a:lnTo>
                  <a:pt x="5719" y="3042"/>
                </a:lnTo>
                <a:lnTo>
                  <a:pt x="4770" y="2385"/>
                </a:lnTo>
                <a:lnTo>
                  <a:pt x="4551" y="2214"/>
                </a:lnTo>
                <a:lnTo>
                  <a:pt x="4283" y="2020"/>
                </a:lnTo>
                <a:lnTo>
                  <a:pt x="4113" y="1922"/>
                </a:lnTo>
                <a:lnTo>
                  <a:pt x="3967" y="1874"/>
                </a:lnTo>
                <a:lnTo>
                  <a:pt x="3845" y="1825"/>
                </a:lnTo>
                <a:lnTo>
                  <a:pt x="3699" y="1825"/>
                </a:lnTo>
                <a:lnTo>
                  <a:pt x="3626" y="1776"/>
                </a:lnTo>
                <a:lnTo>
                  <a:pt x="3553" y="1776"/>
                </a:lnTo>
                <a:lnTo>
                  <a:pt x="3504" y="1801"/>
                </a:lnTo>
                <a:lnTo>
                  <a:pt x="3358" y="1849"/>
                </a:lnTo>
                <a:lnTo>
                  <a:pt x="3237" y="1898"/>
                </a:lnTo>
                <a:lnTo>
                  <a:pt x="2993" y="2068"/>
                </a:lnTo>
                <a:lnTo>
                  <a:pt x="2774" y="2287"/>
                </a:lnTo>
                <a:lnTo>
                  <a:pt x="2580" y="2506"/>
                </a:lnTo>
                <a:lnTo>
                  <a:pt x="2117" y="2969"/>
                </a:lnTo>
                <a:lnTo>
                  <a:pt x="1923" y="3212"/>
                </a:lnTo>
                <a:lnTo>
                  <a:pt x="1728" y="3455"/>
                </a:lnTo>
                <a:lnTo>
                  <a:pt x="1655" y="3504"/>
                </a:lnTo>
                <a:lnTo>
                  <a:pt x="1606" y="3553"/>
                </a:lnTo>
                <a:lnTo>
                  <a:pt x="1582" y="3601"/>
                </a:lnTo>
                <a:lnTo>
                  <a:pt x="1606" y="3699"/>
                </a:lnTo>
                <a:lnTo>
                  <a:pt x="1728" y="3942"/>
                </a:lnTo>
                <a:lnTo>
                  <a:pt x="1898" y="4161"/>
                </a:lnTo>
                <a:lnTo>
                  <a:pt x="2263" y="4599"/>
                </a:lnTo>
                <a:lnTo>
                  <a:pt x="2628" y="5110"/>
                </a:lnTo>
                <a:lnTo>
                  <a:pt x="2847" y="5329"/>
                </a:lnTo>
                <a:lnTo>
                  <a:pt x="3066" y="5548"/>
                </a:lnTo>
                <a:lnTo>
                  <a:pt x="2969" y="5670"/>
                </a:lnTo>
                <a:lnTo>
                  <a:pt x="2920" y="5791"/>
                </a:lnTo>
                <a:lnTo>
                  <a:pt x="2799" y="6035"/>
                </a:lnTo>
                <a:lnTo>
                  <a:pt x="2653" y="6400"/>
                </a:lnTo>
                <a:lnTo>
                  <a:pt x="2604" y="6594"/>
                </a:lnTo>
                <a:lnTo>
                  <a:pt x="2580" y="6813"/>
                </a:lnTo>
                <a:lnTo>
                  <a:pt x="2288" y="6813"/>
                </a:lnTo>
                <a:lnTo>
                  <a:pt x="1971" y="6838"/>
                </a:lnTo>
                <a:lnTo>
                  <a:pt x="1387" y="6935"/>
                </a:lnTo>
                <a:lnTo>
                  <a:pt x="1144" y="6984"/>
                </a:lnTo>
                <a:lnTo>
                  <a:pt x="828" y="7057"/>
                </a:lnTo>
                <a:lnTo>
                  <a:pt x="682" y="7105"/>
                </a:lnTo>
                <a:lnTo>
                  <a:pt x="536" y="7178"/>
                </a:lnTo>
                <a:lnTo>
                  <a:pt x="438" y="7251"/>
                </a:lnTo>
                <a:lnTo>
                  <a:pt x="365" y="7348"/>
                </a:lnTo>
                <a:lnTo>
                  <a:pt x="292" y="7373"/>
                </a:lnTo>
                <a:lnTo>
                  <a:pt x="244" y="7397"/>
                </a:lnTo>
                <a:lnTo>
                  <a:pt x="195" y="7446"/>
                </a:lnTo>
                <a:lnTo>
                  <a:pt x="171" y="7494"/>
                </a:lnTo>
                <a:lnTo>
                  <a:pt x="122" y="7640"/>
                </a:lnTo>
                <a:lnTo>
                  <a:pt x="98" y="7932"/>
                </a:lnTo>
                <a:lnTo>
                  <a:pt x="25" y="8857"/>
                </a:lnTo>
                <a:lnTo>
                  <a:pt x="0" y="9149"/>
                </a:lnTo>
                <a:lnTo>
                  <a:pt x="25" y="9514"/>
                </a:lnTo>
                <a:lnTo>
                  <a:pt x="49" y="9709"/>
                </a:lnTo>
                <a:lnTo>
                  <a:pt x="98" y="9879"/>
                </a:lnTo>
                <a:lnTo>
                  <a:pt x="171" y="10001"/>
                </a:lnTo>
                <a:lnTo>
                  <a:pt x="219" y="10049"/>
                </a:lnTo>
                <a:lnTo>
                  <a:pt x="268" y="10098"/>
                </a:lnTo>
                <a:lnTo>
                  <a:pt x="268" y="10171"/>
                </a:lnTo>
                <a:lnTo>
                  <a:pt x="292" y="10220"/>
                </a:lnTo>
                <a:lnTo>
                  <a:pt x="317" y="10268"/>
                </a:lnTo>
                <a:lnTo>
                  <a:pt x="390" y="10317"/>
                </a:lnTo>
                <a:lnTo>
                  <a:pt x="633" y="10414"/>
                </a:lnTo>
                <a:lnTo>
                  <a:pt x="925" y="10487"/>
                </a:lnTo>
                <a:lnTo>
                  <a:pt x="1193" y="10560"/>
                </a:lnTo>
                <a:lnTo>
                  <a:pt x="1485" y="10609"/>
                </a:lnTo>
                <a:lnTo>
                  <a:pt x="2069" y="10658"/>
                </a:lnTo>
                <a:lnTo>
                  <a:pt x="2653" y="10706"/>
                </a:lnTo>
                <a:lnTo>
                  <a:pt x="2750" y="10877"/>
                </a:lnTo>
                <a:lnTo>
                  <a:pt x="2823" y="11047"/>
                </a:lnTo>
                <a:lnTo>
                  <a:pt x="3018" y="11363"/>
                </a:lnTo>
                <a:lnTo>
                  <a:pt x="3261" y="11655"/>
                </a:lnTo>
                <a:lnTo>
                  <a:pt x="3066" y="11850"/>
                </a:lnTo>
                <a:lnTo>
                  <a:pt x="2872" y="12045"/>
                </a:lnTo>
                <a:lnTo>
                  <a:pt x="2507" y="12483"/>
                </a:lnTo>
                <a:lnTo>
                  <a:pt x="2117" y="12994"/>
                </a:lnTo>
                <a:lnTo>
                  <a:pt x="1947" y="13213"/>
                </a:lnTo>
                <a:lnTo>
                  <a:pt x="1874" y="13334"/>
                </a:lnTo>
                <a:lnTo>
                  <a:pt x="1825" y="13456"/>
                </a:lnTo>
                <a:lnTo>
                  <a:pt x="1825" y="13553"/>
                </a:lnTo>
                <a:lnTo>
                  <a:pt x="1850" y="13626"/>
                </a:lnTo>
                <a:lnTo>
                  <a:pt x="1850" y="13748"/>
                </a:lnTo>
                <a:lnTo>
                  <a:pt x="1874" y="13894"/>
                </a:lnTo>
                <a:lnTo>
                  <a:pt x="1947" y="14016"/>
                </a:lnTo>
                <a:lnTo>
                  <a:pt x="2020" y="14162"/>
                </a:lnTo>
                <a:lnTo>
                  <a:pt x="2215" y="14381"/>
                </a:lnTo>
                <a:lnTo>
                  <a:pt x="2385" y="14600"/>
                </a:lnTo>
                <a:lnTo>
                  <a:pt x="2653" y="14867"/>
                </a:lnTo>
                <a:lnTo>
                  <a:pt x="2920" y="15135"/>
                </a:lnTo>
                <a:lnTo>
                  <a:pt x="3188" y="15378"/>
                </a:lnTo>
                <a:lnTo>
                  <a:pt x="3504" y="15597"/>
                </a:lnTo>
                <a:lnTo>
                  <a:pt x="3553" y="15646"/>
                </a:lnTo>
                <a:lnTo>
                  <a:pt x="3675" y="15646"/>
                </a:lnTo>
                <a:lnTo>
                  <a:pt x="3723" y="15621"/>
                </a:lnTo>
                <a:lnTo>
                  <a:pt x="3845" y="15646"/>
                </a:lnTo>
                <a:lnTo>
                  <a:pt x="3967" y="15621"/>
                </a:lnTo>
                <a:lnTo>
                  <a:pt x="4113" y="15573"/>
                </a:lnTo>
                <a:lnTo>
                  <a:pt x="4234" y="15524"/>
                </a:lnTo>
                <a:lnTo>
                  <a:pt x="4478" y="15378"/>
                </a:lnTo>
                <a:lnTo>
                  <a:pt x="4697" y="15232"/>
                </a:lnTo>
                <a:lnTo>
                  <a:pt x="4964" y="14989"/>
                </a:lnTo>
                <a:lnTo>
                  <a:pt x="5232" y="14746"/>
                </a:lnTo>
                <a:lnTo>
                  <a:pt x="5743" y="14210"/>
                </a:lnTo>
                <a:lnTo>
                  <a:pt x="5865" y="14308"/>
                </a:lnTo>
                <a:lnTo>
                  <a:pt x="5986" y="14381"/>
                </a:lnTo>
                <a:lnTo>
                  <a:pt x="6254" y="14502"/>
                </a:lnTo>
                <a:lnTo>
                  <a:pt x="6595" y="14648"/>
                </a:lnTo>
                <a:lnTo>
                  <a:pt x="6789" y="14697"/>
                </a:lnTo>
                <a:lnTo>
                  <a:pt x="6887" y="14721"/>
                </a:lnTo>
                <a:lnTo>
                  <a:pt x="6984" y="14721"/>
                </a:lnTo>
                <a:lnTo>
                  <a:pt x="7033" y="14940"/>
                </a:lnTo>
                <a:lnTo>
                  <a:pt x="7081" y="15135"/>
                </a:lnTo>
                <a:lnTo>
                  <a:pt x="7154" y="15573"/>
                </a:lnTo>
                <a:lnTo>
                  <a:pt x="7203" y="16035"/>
                </a:lnTo>
                <a:lnTo>
                  <a:pt x="7203" y="16278"/>
                </a:lnTo>
                <a:lnTo>
                  <a:pt x="7203" y="16546"/>
                </a:lnTo>
                <a:lnTo>
                  <a:pt x="7227" y="16692"/>
                </a:lnTo>
                <a:lnTo>
                  <a:pt x="7252" y="16814"/>
                </a:lnTo>
                <a:lnTo>
                  <a:pt x="7325" y="16911"/>
                </a:lnTo>
                <a:lnTo>
                  <a:pt x="7398" y="16984"/>
                </a:lnTo>
                <a:lnTo>
                  <a:pt x="7422" y="17008"/>
                </a:lnTo>
                <a:lnTo>
                  <a:pt x="7471" y="17057"/>
                </a:lnTo>
                <a:lnTo>
                  <a:pt x="7568" y="17130"/>
                </a:lnTo>
                <a:lnTo>
                  <a:pt x="7690" y="17179"/>
                </a:lnTo>
                <a:lnTo>
                  <a:pt x="7811" y="17203"/>
                </a:lnTo>
                <a:lnTo>
                  <a:pt x="7957" y="17227"/>
                </a:lnTo>
                <a:lnTo>
                  <a:pt x="8249" y="17227"/>
                </a:lnTo>
                <a:lnTo>
                  <a:pt x="8492" y="17203"/>
                </a:lnTo>
                <a:lnTo>
                  <a:pt x="9198" y="17179"/>
                </a:lnTo>
                <a:lnTo>
                  <a:pt x="9904" y="17154"/>
                </a:lnTo>
                <a:lnTo>
                  <a:pt x="10001" y="17130"/>
                </a:lnTo>
                <a:lnTo>
                  <a:pt x="10098" y="17081"/>
                </a:lnTo>
                <a:lnTo>
                  <a:pt x="10147" y="16984"/>
                </a:lnTo>
                <a:lnTo>
                  <a:pt x="10147" y="16887"/>
                </a:lnTo>
                <a:lnTo>
                  <a:pt x="10171" y="16862"/>
                </a:lnTo>
                <a:lnTo>
                  <a:pt x="10269" y="16741"/>
                </a:lnTo>
                <a:lnTo>
                  <a:pt x="10317" y="16619"/>
                </a:lnTo>
                <a:lnTo>
                  <a:pt x="10366" y="16473"/>
                </a:lnTo>
                <a:lnTo>
                  <a:pt x="10390" y="16327"/>
                </a:lnTo>
                <a:lnTo>
                  <a:pt x="10463" y="15719"/>
                </a:lnTo>
                <a:lnTo>
                  <a:pt x="10561" y="15159"/>
                </a:lnTo>
                <a:lnTo>
                  <a:pt x="10561" y="14892"/>
                </a:lnTo>
                <a:lnTo>
                  <a:pt x="10561" y="14600"/>
                </a:lnTo>
                <a:lnTo>
                  <a:pt x="10707" y="14624"/>
                </a:lnTo>
                <a:lnTo>
                  <a:pt x="10877" y="14600"/>
                </a:lnTo>
                <a:lnTo>
                  <a:pt x="11169" y="14527"/>
                </a:lnTo>
                <a:lnTo>
                  <a:pt x="11291" y="14502"/>
                </a:lnTo>
                <a:lnTo>
                  <a:pt x="11437" y="14429"/>
                </a:lnTo>
                <a:lnTo>
                  <a:pt x="11583" y="14356"/>
                </a:lnTo>
                <a:lnTo>
                  <a:pt x="11680" y="14235"/>
                </a:lnTo>
                <a:lnTo>
                  <a:pt x="11826" y="14405"/>
                </a:lnTo>
                <a:lnTo>
                  <a:pt x="11996" y="14527"/>
                </a:lnTo>
                <a:lnTo>
                  <a:pt x="12313" y="14770"/>
                </a:lnTo>
                <a:lnTo>
                  <a:pt x="12897" y="15208"/>
                </a:lnTo>
                <a:lnTo>
                  <a:pt x="13505" y="15621"/>
                </a:lnTo>
                <a:lnTo>
                  <a:pt x="13578" y="15646"/>
                </a:lnTo>
                <a:lnTo>
                  <a:pt x="13651" y="15670"/>
                </a:lnTo>
                <a:lnTo>
                  <a:pt x="13724" y="15646"/>
                </a:lnTo>
                <a:lnTo>
                  <a:pt x="13797" y="15621"/>
                </a:lnTo>
                <a:lnTo>
                  <a:pt x="13846" y="15597"/>
                </a:lnTo>
                <a:lnTo>
                  <a:pt x="13870" y="15524"/>
                </a:lnTo>
                <a:lnTo>
                  <a:pt x="13919" y="15476"/>
                </a:lnTo>
                <a:lnTo>
                  <a:pt x="13919" y="15403"/>
                </a:lnTo>
                <a:lnTo>
                  <a:pt x="14138" y="15232"/>
                </a:lnTo>
                <a:lnTo>
                  <a:pt x="14332" y="15038"/>
                </a:lnTo>
                <a:lnTo>
                  <a:pt x="14722" y="14624"/>
                </a:lnTo>
                <a:lnTo>
                  <a:pt x="15208" y="14162"/>
                </a:lnTo>
                <a:lnTo>
                  <a:pt x="15427" y="13894"/>
                </a:lnTo>
                <a:lnTo>
                  <a:pt x="15622" y="13651"/>
                </a:lnTo>
                <a:lnTo>
                  <a:pt x="15671" y="13553"/>
                </a:lnTo>
                <a:lnTo>
                  <a:pt x="15671" y="13480"/>
                </a:lnTo>
                <a:lnTo>
                  <a:pt x="15695" y="13383"/>
                </a:lnTo>
                <a:lnTo>
                  <a:pt x="15671" y="13261"/>
                </a:lnTo>
                <a:lnTo>
                  <a:pt x="15500" y="12969"/>
                </a:lnTo>
                <a:lnTo>
                  <a:pt x="15330" y="12702"/>
                </a:lnTo>
                <a:lnTo>
                  <a:pt x="14941" y="12191"/>
                </a:lnTo>
                <a:lnTo>
                  <a:pt x="14795" y="11996"/>
                </a:lnTo>
                <a:lnTo>
                  <a:pt x="14649" y="11801"/>
                </a:lnTo>
                <a:lnTo>
                  <a:pt x="14454" y="11655"/>
                </a:lnTo>
                <a:lnTo>
                  <a:pt x="14259" y="11509"/>
                </a:lnTo>
                <a:lnTo>
                  <a:pt x="14430" y="11266"/>
                </a:lnTo>
                <a:lnTo>
                  <a:pt x="14576" y="10998"/>
                </a:lnTo>
                <a:lnTo>
                  <a:pt x="14673" y="10706"/>
                </a:lnTo>
                <a:lnTo>
                  <a:pt x="14722" y="10414"/>
                </a:lnTo>
                <a:lnTo>
                  <a:pt x="14843" y="10463"/>
                </a:lnTo>
                <a:lnTo>
                  <a:pt x="14965" y="10463"/>
                </a:lnTo>
                <a:lnTo>
                  <a:pt x="15257" y="10487"/>
                </a:lnTo>
                <a:lnTo>
                  <a:pt x="15768" y="10439"/>
                </a:lnTo>
                <a:lnTo>
                  <a:pt x="16352" y="10414"/>
                </a:lnTo>
                <a:lnTo>
                  <a:pt x="16619" y="10390"/>
                </a:lnTo>
                <a:lnTo>
                  <a:pt x="16911" y="10366"/>
                </a:lnTo>
                <a:lnTo>
                  <a:pt x="16984" y="10341"/>
                </a:lnTo>
                <a:lnTo>
                  <a:pt x="17057" y="10293"/>
                </a:lnTo>
                <a:lnTo>
                  <a:pt x="17082" y="10220"/>
                </a:lnTo>
                <a:lnTo>
                  <a:pt x="17106" y="10171"/>
                </a:lnTo>
                <a:lnTo>
                  <a:pt x="17179" y="10122"/>
                </a:lnTo>
                <a:lnTo>
                  <a:pt x="17252" y="10074"/>
                </a:lnTo>
                <a:lnTo>
                  <a:pt x="17301" y="10001"/>
                </a:lnTo>
                <a:lnTo>
                  <a:pt x="17301" y="9928"/>
                </a:lnTo>
                <a:lnTo>
                  <a:pt x="17301" y="8784"/>
                </a:lnTo>
                <a:lnTo>
                  <a:pt x="17301" y="8224"/>
                </a:lnTo>
                <a:lnTo>
                  <a:pt x="17252" y="7665"/>
                </a:lnTo>
                <a:lnTo>
                  <a:pt x="17228" y="7567"/>
                </a:lnTo>
                <a:lnTo>
                  <a:pt x="17155" y="7519"/>
                </a:lnTo>
                <a:lnTo>
                  <a:pt x="17082" y="7470"/>
                </a:lnTo>
                <a:lnTo>
                  <a:pt x="17009" y="7446"/>
                </a:lnTo>
                <a:lnTo>
                  <a:pt x="16960" y="7300"/>
                </a:lnTo>
                <a:lnTo>
                  <a:pt x="16863" y="7203"/>
                </a:lnTo>
                <a:lnTo>
                  <a:pt x="16741" y="7130"/>
                </a:lnTo>
                <a:lnTo>
                  <a:pt x="16619" y="7057"/>
                </a:lnTo>
                <a:lnTo>
                  <a:pt x="16473" y="7008"/>
                </a:lnTo>
                <a:lnTo>
                  <a:pt x="16303" y="6984"/>
                </a:lnTo>
                <a:lnTo>
                  <a:pt x="16035" y="6935"/>
                </a:lnTo>
                <a:lnTo>
                  <a:pt x="15427" y="6862"/>
                </a:lnTo>
                <a:lnTo>
                  <a:pt x="15087" y="6838"/>
                </a:lnTo>
                <a:lnTo>
                  <a:pt x="14795" y="6838"/>
                </a:lnTo>
                <a:lnTo>
                  <a:pt x="14770" y="6667"/>
                </a:lnTo>
                <a:lnTo>
                  <a:pt x="14770" y="6521"/>
                </a:lnTo>
                <a:lnTo>
                  <a:pt x="14697" y="6181"/>
                </a:lnTo>
                <a:lnTo>
                  <a:pt x="14673" y="6010"/>
                </a:lnTo>
                <a:lnTo>
                  <a:pt x="14600" y="5816"/>
                </a:lnTo>
                <a:lnTo>
                  <a:pt x="14527" y="5621"/>
                </a:lnTo>
                <a:lnTo>
                  <a:pt x="14430" y="5451"/>
                </a:lnTo>
                <a:lnTo>
                  <a:pt x="14576" y="5256"/>
                </a:lnTo>
                <a:lnTo>
                  <a:pt x="14697" y="5086"/>
                </a:lnTo>
                <a:lnTo>
                  <a:pt x="15111" y="4477"/>
                </a:lnTo>
                <a:lnTo>
                  <a:pt x="15354" y="4185"/>
                </a:lnTo>
                <a:lnTo>
                  <a:pt x="15598" y="3893"/>
                </a:lnTo>
                <a:lnTo>
                  <a:pt x="15646" y="3845"/>
                </a:lnTo>
                <a:lnTo>
                  <a:pt x="15671" y="3796"/>
                </a:lnTo>
                <a:lnTo>
                  <a:pt x="15671" y="3723"/>
                </a:lnTo>
                <a:lnTo>
                  <a:pt x="15671" y="3650"/>
                </a:lnTo>
                <a:lnTo>
                  <a:pt x="15646" y="3601"/>
                </a:lnTo>
                <a:lnTo>
                  <a:pt x="15646" y="3528"/>
                </a:lnTo>
                <a:lnTo>
                  <a:pt x="15646" y="3431"/>
                </a:lnTo>
                <a:lnTo>
                  <a:pt x="15622" y="3382"/>
                </a:lnTo>
                <a:lnTo>
                  <a:pt x="15549" y="3236"/>
                </a:lnTo>
                <a:lnTo>
                  <a:pt x="15354" y="2993"/>
                </a:lnTo>
                <a:lnTo>
                  <a:pt x="15062" y="2677"/>
                </a:lnTo>
                <a:lnTo>
                  <a:pt x="14746" y="2385"/>
                </a:lnTo>
                <a:lnTo>
                  <a:pt x="14503" y="2190"/>
                </a:lnTo>
                <a:lnTo>
                  <a:pt x="14235" y="1971"/>
                </a:lnTo>
                <a:lnTo>
                  <a:pt x="14065" y="1874"/>
                </a:lnTo>
                <a:lnTo>
                  <a:pt x="13919" y="1825"/>
                </a:lnTo>
                <a:lnTo>
                  <a:pt x="13748" y="1801"/>
                </a:lnTo>
                <a:lnTo>
                  <a:pt x="13554" y="1801"/>
                </a:lnTo>
                <a:lnTo>
                  <a:pt x="13481" y="1825"/>
                </a:lnTo>
                <a:lnTo>
                  <a:pt x="13189" y="1971"/>
                </a:lnTo>
                <a:lnTo>
                  <a:pt x="12921" y="2117"/>
                </a:lnTo>
                <a:lnTo>
                  <a:pt x="12653" y="2312"/>
                </a:lnTo>
                <a:lnTo>
                  <a:pt x="12410" y="2506"/>
                </a:lnTo>
                <a:lnTo>
                  <a:pt x="12094" y="2725"/>
                </a:lnTo>
                <a:lnTo>
                  <a:pt x="11923" y="2847"/>
                </a:lnTo>
                <a:lnTo>
                  <a:pt x="11777" y="2993"/>
                </a:lnTo>
                <a:lnTo>
                  <a:pt x="11558" y="2847"/>
                </a:lnTo>
                <a:lnTo>
                  <a:pt x="11291" y="2750"/>
                </a:lnTo>
                <a:lnTo>
                  <a:pt x="11023" y="2652"/>
                </a:lnTo>
                <a:lnTo>
                  <a:pt x="10755" y="2628"/>
                </a:lnTo>
                <a:lnTo>
                  <a:pt x="10755" y="2604"/>
                </a:lnTo>
                <a:lnTo>
                  <a:pt x="10682" y="2458"/>
                </a:lnTo>
                <a:lnTo>
                  <a:pt x="10634" y="2287"/>
                </a:lnTo>
                <a:lnTo>
                  <a:pt x="10561" y="1922"/>
                </a:lnTo>
                <a:lnTo>
                  <a:pt x="10585" y="1922"/>
                </a:lnTo>
                <a:lnTo>
                  <a:pt x="10609" y="1874"/>
                </a:lnTo>
                <a:lnTo>
                  <a:pt x="10609" y="1825"/>
                </a:lnTo>
                <a:lnTo>
                  <a:pt x="10585" y="1752"/>
                </a:lnTo>
                <a:lnTo>
                  <a:pt x="10536" y="1703"/>
                </a:lnTo>
                <a:lnTo>
                  <a:pt x="10463" y="1095"/>
                </a:lnTo>
                <a:lnTo>
                  <a:pt x="10439" y="779"/>
                </a:lnTo>
                <a:lnTo>
                  <a:pt x="10366" y="487"/>
                </a:lnTo>
                <a:lnTo>
                  <a:pt x="10390" y="438"/>
                </a:lnTo>
                <a:lnTo>
                  <a:pt x="10415" y="389"/>
                </a:lnTo>
                <a:lnTo>
                  <a:pt x="10439" y="316"/>
                </a:lnTo>
                <a:lnTo>
                  <a:pt x="10415" y="268"/>
                </a:lnTo>
                <a:lnTo>
                  <a:pt x="10390" y="195"/>
                </a:lnTo>
                <a:lnTo>
                  <a:pt x="10342" y="146"/>
                </a:lnTo>
                <a:lnTo>
                  <a:pt x="10293" y="122"/>
                </a:lnTo>
                <a:lnTo>
                  <a:pt x="10196" y="97"/>
                </a:lnTo>
                <a:lnTo>
                  <a:pt x="9855" y="73"/>
                </a:lnTo>
                <a:lnTo>
                  <a:pt x="9490" y="49"/>
                </a:lnTo>
                <a:lnTo>
                  <a:pt x="8760" y="49"/>
                </a:lnTo>
                <a:lnTo>
                  <a:pt x="8395" y="24"/>
                </a:lnTo>
                <a:lnTo>
                  <a:pt x="8030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C00000"/>
              </a:solidFill>
            </a:endParaRPr>
          </a:p>
        </p:txBody>
      </p:sp>
      <p:sp>
        <p:nvSpPr>
          <p:cNvPr id="39" name="Shape 334"/>
          <p:cNvSpPr>
            <a:spLocks noChangeAspect="1"/>
          </p:cNvSpPr>
          <p:nvPr/>
        </p:nvSpPr>
        <p:spPr>
          <a:xfrm>
            <a:off x="888359" y="3837728"/>
            <a:ext cx="453736" cy="451820"/>
          </a:xfrm>
          <a:custGeom>
            <a:avLst/>
            <a:gdLst/>
            <a:ahLst/>
            <a:cxnLst/>
            <a:rect l="0" t="0" r="0" b="0"/>
            <a:pathLst>
              <a:path w="17301" h="17228" extrusionOk="0">
                <a:moveTo>
                  <a:pt x="9295" y="4842"/>
                </a:moveTo>
                <a:lnTo>
                  <a:pt x="9514" y="4891"/>
                </a:lnTo>
                <a:lnTo>
                  <a:pt x="9758" y="4964"/>
                </a:lnTo>
                <a:lnTo>
                  <a:pt x="9539" y="5256"/>
                </a:lnTo>
                <a:lnTo>
                  <a:pt x="9368" y="5548"/>
                </a:lnTo>
                <a:lnTo>
                  <a:pt x="9198" y="5499"/>
                </a:lnTo>
                <a:lnTo>
                  <a:pt x="9174" y="5426"/>
                </a:lnTo>
                <a:lnTo>
                  <a:pt x="9271" y="4940"/>
                </a:lnTo>
                <a:lnTo>
                  <a:pt x="9295" y="4842"/>
                </a:lnTo>
                <a:close/>
                <a:moveTo>
                  <a:pt x="8784" y="4769"/>
                </a:moveTo>
                <a:lnTo>
                  <a:pt x="8882" y="4794"/>
                </a:lnTo>
                <a:lnTo>
                  <a:pt x="8857" y="4891"/>
                </a:lnTo>
                <a:lnTo>
                  <a:pt x="8784" y="5159"/>
                </a:lnTo>
                <a:lnTo>
                  <a:pt x="8736" y="5426"/>
                </a:lnTo>
                <a:lnTo>
                  <a:pt x="8468" y="5426"/>
                </a:lnTo>
                <a:lnTo>
                  <a:pt x="8468" y="5329"/>
                </a:lnTo>
                <a:lnTo>
                  <a:pt x="8419" y="5134"/>
                </a:lnTo>
                <a:lnTo>
                  <a:pt x="8346" y="4964"/>
                </a:lnTo>
                <a:lnTo>
                  <a:pt x="8322" y="4915"/>
                </a:lnTo>
                <a:lnTo>
                  <a:pt x="8249" y="4915"/>
                </a:lnTo>
                <a:lnTo>
                  <a:pt x="8225" y="4940"/>
                </a:lnTo>
                <a:lnTo>
                  <a:pt x="8200" y="4988"/>
                </a:lnTo>
                <a:lnTo>
                  <a:pt x="8200" y="5183"/>
                </a:lnTo>
                <a:lnTo>
                  <a:pt x="8176" y="5378"/>
                </a:lnTo>
                <a:lnTo>
                  <a:pt x="8176" y="5451"/>
                </a:lnTo>
                <a:lnTo>
                  <a:pt x="7957" y="5499"/>
                </a:lnTo>
                <a:lnTo>
                  <a:pt x="7738" y="5597"/>
                </a:lnTo>
                <a:lnTo>
                  <a:pt x="7714" y="5548"/>
                </a:lnTo>
                <a:lnTo>
                  <a:pt x="7641" y="5378"/>
                </a:lnTo>
                <a:lnTo>
                  <a:pt x="7568" y="5207"/>
                </a:lnTo>
                <a:lnTo>
                  <a:pt x="7471" y="5110"/>
                </a:lnTo>
                <a:lnTo>
                  <a:pt x="7373" y="5013"/>
                </a:lnTo>
                <a:lnTo>
                  <a:pt x="7349" y="4988"/>
                </a:lnTo>
                <a:lnTo>
                  <a:pt x="7568" y="4891"/>
                </a:lnTo>
                <a:lnTo>
                  <a:pt x="7641" y="4964"/>
                </a:lnTo>
                <a:lnTo>
                  <a:pt x="7738" y="5013"/>
                </a:lnTo>
                <a:lnTo>
                  <a:pt x="7836" y="5037"/>
                </a:lnTo>
                <a:lnTo>
                  <a:pt x="7933" y="5013"/>
                </a:lnTo>
                <a:lnTo>
                  <a:pt x="8127" y="4915"/>
                </a:lnTo>
                <a:lnTo>
                  <a:pt x="8298" y="4842"/>
                </a:lnTo>
                <a:lnTo>
                  <a:pt x="8492" y="4818"/>
                </a:lnTo>
                <a:lnTo>
                  <a:pt x="8663" y="4794"/>
                </a:lnTo>
                <a:lnTo>
                  <a:pt x="8711" y="4794"/>
                </a:lnTo>
                <a:lnTo>
                  <a:pt x="8784" y="4769"/>
                </a:lnTo>
                <a:close/>
                <a:moveTo>
                  <a:pt x="9879" y="5013"/>
                </a:moveTo>
                <a:lnTo>
                  <a:pt x="10147" y="5159"/>
                </a:lnTo>
                <a:lnTo>
                  <a:pt x="10415" y="5305"/>
                </a:lnTo>
                <a:lnTo>
                  <a:pt x="10196" y="5524"/>
                </a:lnTo>
                <a:lnTo>
                  <a:pt x="9977" y="5743"/>
                </a:lnTo>
                <a:lnTo>
                  <a:pt x="9977" y="5767"/>
                </a:lnTo>
                <a:lnTo>
                  <a:pt x="9928" y="5743"/>
                </a:lnTo>
                <a:lnTo>
                  <a:pt x="9685" y="5645"/>
                </a:lnTo>
                <a:lnTo>
                  <a:pt x="9879" y="5013"/>
                </a:lnTo>
                <a:close/>
                <a:moveTo>
                  <a:pt x="7300" y="5013"/>
                </a:moveTo>
                <a:lnTo>
                  <a:pt x="7300" y="5037"/>
                </a:lnTo>
                <a:lnTo>
                  <a:pt x="7325" y="5183"/>
                </a:lnTo>
                <a:lnTo>
                  <a:pt x="7325" y="5305"/>
                </a:lnTo>
                <a:lnTo>
                  <a:pt x="7373" y="5499"/>
                </a:lnTo>
                <a:lnTo>
                  <a:pt x="7446" y="5670"/>
                </a:lnTo>
                <a:lnTo>
                  <a:pt x="7446" y="5718"/>
                </a:lnTo>
                <a:lnTo>
                  <a:pt x="7203" y="5791"/>
                </a:lnTo>
                <a:lnTo>
                  <a:pt x="7081" y="5524"/>
                </a:lnTo>
                <a:lnTo>
                  <a:pt x="6935" y="5232"/>
                </a:lnTo>
                <a:lnTo>
                  <a:pt x="7106" y="5134"/>
                </a:lnTo>
                <a:lnTo>
                  <a:pt x="7300" y="5013"/>
                </a:lnTo>
                <a:close/>
                <a:moveTo>
                  <a:pt x="10707" y="5475"/>
                </a:moveTo>
                <a:lnTo>
                  <a:pt x="11193" y="5816"/>
                </a:lnTo>
                <a:lnTo>
                  <a:pt x="10999" y="5913"/>
                </a:lnTo>
                <a:lnTo>
                  <a:pt x="10780" y="6010"/>
                </a:lnTo>
                <a:lnTo>
                  <a:pt x="10585" y="6108"/>
                </a:lnTo>
                <a:lnTo>
                  <a:pt x="10390" y="5986"/>
                </a:lnTo>
                <a:lnTo>
                  <a:pt x="10171" y="5864"/>
                </a:lnTo>
                <a:lnTo>
                  <a:pt x="10512" y="5621"/>
                </a:lnTo>
                <a:lnTo>
                  <a:pt x="10707" y="5475"/>
                </a:lnTo>
                <a:close/>
                <a:moveTo>
                  <a:pt x="6692" y="5426"/>
                </a:moveTo>
                <a:lnTo>
                  <a:pt x="6716" y="5572"/>
                </a:lnTo>
                <a:lnTo>
                  <a:pt x="6741" y="5718"/>
                </a:lnTo>
                <a:lnTo>
                  <a:pt x="6838" y="5986"/>
                </a:lnTo>
                <a:lnTo>
                  <a:pt x="6643" y="6156"/>
                </a:lnTo>
                <a:lnTo>
                  <a:pt x="6522" y="5986"/>
                </a:lnTo>
                <a:lnTo>
                  <a:pt x="6351" y="5743"/>
                </a:lnTo>
                <a:lnTo>
                  <a:pt x="6522" y="5572"/>
                </a:lnTo>
                <a:lnTo>
                  <a:pt x="6692" y="5426"/>
                </a:lnTo>
                <a:close/>
                <a:moveTo>
                  <a:pt x="11461" y="6059"/>
                </a:moveTo>
                <a:lnTo>
                  <a:pt x="11607" y="6181"/>
                </a:lnTo>
                <a:lnTo>
                  <a:pt x="11510" y="6181"/>
                </a:lnTo>
                <a:lnTo>
                  <a:pt x="11193" y="6254"/>
                </a:lnTo>
                <a:lnTo>
                  <a:pt x="11047" y="6302"/>
                </a:lnTo>
                <a:lnTo>
                  <a:pt x="10877" y="6375"/>
                </a:lnTo>
                <a:lnTo>
                  <a:pt x="10780" y="6278"/>
                </a:lnTo>
                <a:lnTo>
                  <a:pt x="11096" y="6181"/>
                </a:lnTo>
                <a:lnTo>
                  <a:pt x="11291" y="6132"/>
                </a:lnTo>
                <a:lnTo>
                  <a:pt x="11461" y="6059"/>
                </a:lnTo>
                <a:close/>
                <a:moveTo>
                  <a:pt x="6157" y="5962"/>
                </a:moveTo>
                <a:lnTo>
                  <a:pt x="6230" y="6156"/>
                </a:lnTo>
                <a:lnTo>
                  <a:pt x="6303" y="6302"/>
                </a:lnTo>
                <a:lnTo>
                  <a:pt x="6400" y="6424"/>
                </a:lnTo>
                <a:lnTo>
                  <a:pt x="6181" y="6765"/>
                </a:lnTo>
                <a:lnTo>
                  <a:pt x="6157" y="6716"/>
                </a:lnTo>
                <a:lnTo>
                  <a:pt x="5962" y="6546"/>
                </a:lnTo>
                <a:lnTo>
                  <a:pt x="5840" y="6400"/>
                </a:lnTo>
                <a:lnTo>
                  <a:pt x="5986" y="6181"/>
                </a:lnTo>
                <a:lnTo>
                  <a:pt x="6157" y="5962"/>
                </a:lnTo>
                <a:close/>
                <a:moveTo>
                  <a:pt x="11729" y="6327"/>
                </a:moveTo>
                <a:lnTo>
                  <a:pt x="11923" y="6570"/>
                </a:lnTo>
                <a:lnTo>
                  <a:pt x="12094" y="6862"/>
                </a:lnTo>
                <a:lnTo>
                  <a:pt x="11899" y="6838"/>
                </a:lnTo>
                <a:lnTo>
                  <a:pt x="11704" y="6862"/>
                </a:lnTo>
                <a:lnTo>
                  <a:pt x="11510" y="6886"/>
                </a:lnTo>
                <a:lnTo>
                  <a:pt x="11339" y="6911"/>
                </a:lnTo>
                <a:lnTo>
                  <a:pt x="11145" y="6643"/>
                </a:lnTo>
                <a:lnTo>
                  <a:pt x="11388" y="6594"/>
                </a:lnTo>
                <a:lnTo>
                  <a:pt x="11607" y="6546"/>
                </a:lnTo>
                <a:lnTo>
                  <a:pt x="11680" y="6497"/>
                </a:lnTo>
                <a:lnTo>
                  <a:pt x="11704" y="6448"/>
                </a:lnTo>
                <a:lnTo>
                  <a:pt x="11729" y="6375"/>
                </a:lnTo>
                <a:lnTo>
                  <a:pt x="11729" y="6327"/>
                </a:lnTo>
                <a:close/>
                <a:moveTo>
                  <a:pt x="5646" y="6765"/>
                </a:moveTo>
                <a:lnTo>
                  <a:pt x="5719" y="6838"/>
                </a:lnTo>
                <a:lnTo>
                  <a:pt x="5840" y="7008"/>
                </a:lnTo>
                <a:lnTo>
                  <a:pt x="5913" y="7081"/>
                </a:lnTo>
                <a:lnTo>
                  <a:pt x="6011" y="7130"/>
                </a:lnTo>
                <a:lnTo>
                  <a:pt x="5913" y="7397"/>
                </a:lnTo>
                <a:lnTo>
                  <a:pt x="5670" y="7300"/>
                </a:lnTo>
                <a:lnTo>
                  <a:pt x="5524" y="7276"/>
                </a:lnTo>
                <a:lnTo>
                  <a:pt x="5402" y="7251"/>
                </a:lnTo>
                <a:lnTo>
                  <a:pt x="5524" y="7008"/>
                </a:lnTo>
                <a:lnTo>
                  <a:pt x="5646" y="6765"/>
                </a:lnTo>
                <a:close/>
                <a:moveTo>
                  <a:pt x="12288" y="7276"/>
                </a:moveTo>
                <a:lnTo>
                  <a:pt x="12361" y="7519"/>
                </a:lnTo>
                <a:lnTo>
                  <a:pt x="12410" y="7786"/>
                </a:lnTo>
                <a:lnTo>
                  <a:pt x="12215" y="7689"/>
                </a:lnTo>
                <a:lnTo>
                  <a:pt x="12021" y="7616"/>
                </a:lnTo>
                <a:lnTo>
                  <a:pt x="11802" y="7567"/>
                </a:lnTo>
                <a:lnTo>
                  <a:pt x="11583" y="7543"/>
                </a:lnTo>
                <a:lnTo>
                  <a:pt x="11510" y="7276"/>
                </a:lnTo>
                <a:lnTo>
                  <a:pt x="11680" y="7300"/>
                </a:lnTo>
                <a:lnTo>
                  <a:pt x="11875" y="7300"/>
                </a:lnTo>
                <a:lnTo>
                  <a:pt x="12264" y="7276"/>
                </a:lnTo>
                <a:close/>
                <a:moveTo>
                  <a:pt x="5281" y="7616"/>
                </a:moveTo>
                <a:lnTo>
                  <a:pt x="5548" y="7713"/>
                </a:lnTo>
                <a:lnTo>
                  <a:pt x="5792" y="7811"/>
                </a:lnTo>
                <a:lnTo>
                  <a:pt x="5719" y="8273"/>
                </a:lnTo>
                <a:lnTo>
                  <a:pt x="5256" y="8322"/>
                </a:lnTo>
                <a:lnTo>
                  <a:pt x="5135" y="8322"/>
                </a:lnTo>
                <a:lnTo>
                  <a:pt x="5183" y="7981"/>
                </a:lnTo>
                <a:lnTo>
                  <a:pt x="5281" y="7616"/>
                </a:lnTo>
                <a:close/>
                <a:moveTo>
                  <a:pt x="11656" y="7859"/>
                </a:moveTo>
                <a:lnTo>
                  <a:pt x="11826" y="7932"/>
                </a:lnTo>
                <a:lnTo>
                  <a:pt x="12069" y="8054"/>
                </a:lnTo>
                <a:lnTo>
                  <a:pt x="12191" y="8103"/>
                </a:lnTo>
                <a:lnTo>
                  <a:pt x="12337" y="8151"/>
                </a:lnTo>
                <a:lnTo>
                  <a:pt x="12386" y="8151"/>
                </a:lnTo>
                <a:lnTo>
                  <a:pt x="12459" y="8127"/>
                </a:lnTo>
                <a:lnTo>
                  <a:pt x="12459" y="8516"/>
                </a:lnTo>
                <a:lnTo>
                  <a:pt x="12264" y="8395"/>
                </a:lnTo>
                <a:lnTo>
                  <a:pt x="11972" y="8249"/>
                </a:lnTo>
                <a:lnTo>
                  <a:pt x="11826" y="8200"/>
                </a:lnTo>
                <a:lnTo>
                  <a:pt x="11680" y="8176"/>
                </a:lnTo>
                <a:lnTo>
                  <a:pt x="11656" y="7859"/>
                </a:lnTo>
                <a:close/>
                <a:moveTo>
                  <a:pt x="11680" y="8468"/>
                </a:moveTo>
                <a:lnTo>
                  <a:pt x="11777" y="8589"/>
                </a:lnTo>
                <a:lnTo>
                  <a:pt x="11899" y="8662"/>
                </a:lnTo>
                <a:lnTo>
                  <a:pt x="12191" y="8857"/>
                </a:lnTo>
                <a:lnTo>
                  <a:pt x="12337" y="8954"/>
                </a:lnTo>
                <a:lnTo>
                  <a:pt x="12118" y="8979"/>
                </a:lnTo>
                <a:lnTo>
                  <a:pt x="11875" y="8954"/>
                </a:lnTo>
                <a:lnTo>
                  <a:pt x="11631" y="8954"/>
                </a:lnTo>
                <a:lnTo>
                  <a:pt x="11656" y="8711"/>
                </a:lnTo>
                <a:lnTo>
                  <a:pt x="11680" y="8468"/>
                </a:lnTo>
                <a:close/>
                <a:moveTo>
                  <a:pt x="5694" y="8735"/>
                </a:moveTo>
                <a:lnTo>
                  <a:pt x="5694" y="8954"/>
                </a:lnTo>
                <a:lnTo>
                  <a:pt x="5719" y="9198"/>
                </a:lnTo>
                <a:lnTo>
                  <a:pt x="5427" y="9222"/>
                </a:lnTo>
                <a:lnTo>
                  <a:pt x="5159" y="9271"/>
                </a:lnTo>
                <a:lnTo>
                  <a:pt x="5110" y="9003"/>
                </a:lnTo>
                <a:lnTo>
                  <a:pt x="5110" y="8760"/>
                </a:lnTo>
                <a:lnTo>
                  <a:pt x="5402" y="8760"/>
                </a:lnTo>
                <a:lnTo>
                  <a:pt x="5694" y="8735"/>
                </a:lnTo>
                <a:close/>
                <a:moveTo>
                  <a:pt x="5208" y="9514"/>
                </a:moveTo>
                <a:lnTo>
                  <a:pt x="5792" y="9563"/>
                </a:lnTo>
                <a:lnTo>
                  <a:pt x="5840" y="9757"/>
                </a:lnTo>
                <a:lnTo>
                  <a:pt x="5913" y="9952"/>
                </a:lnTo>
                <a:lnTo>
                  <a:pt x="5354" y="9952"/>
                </a:lnTo>
                <a:lnTo>
                  <a:pt x="5256" y="9733"/>
                </a:lnTo>
                <a:lnTo>
                  <a:pt x="5208" y="9514"/>
                </a:lnTo>
                <a:close/>
                <a:moveTo>
                  <a:pt x="11583" y="9222"/>
                </a:moveTo>
                <a:lnTo>
                  <a:pt x="11680" y="9271"/>
                </a:lnTo>
                <a:lnTo>
                  <a:pt x="11777" y="9319"/>
                </a:lnTo>
                <a:lnTo>
                  <a:pt x="11996" y="9368"/>
                </a:lnTo>
                <a:lnTo>
                  <a:pt x="12167" y="9392"/>
                </a:lnTo>
                <a:lnTo>
                  <a:pt x="12386" y="9392"/>
                </a:lnTo>
                <a:lnTo>
                  <a:pt x="12288" y="9782"/>
                </a:lnTo>
                <a:lnTo>
                  <a:pt x="12167" y="10147"/>
                </a:lnTo>
                <a:lnTo>
                  <a:pt x="12142" y="10098"/>
                </a:lnTo>
                <a:lnTo>
                  <a:pt x="12118" y="10049"/>
                </a:lnTo>
                <a:lnTo>
                  <a:pt x="12021" y="9952"/>
                </a:lnTo>
                <a:lnTo>
                  <a:pt x="11777" y="9830"/>
                </a:lnTo>
                <a:lnTo>
                  <a:pt x="11607" y="9757"/>
                </a:lnTo>
                <a:lnTo>
                  <a:pt x="11437" y="9684"/>
                </a:lnTo>
                <a:lnTo>
                  <a:pt x="11510" y="9465"/>
                </a:lnTo>
                <a:lnTo>
                  <a:pt x="11583" y="9222"/>
                </a:lnTo>
                <a:close/>
                <a:moveTo>
                  <a:pt x="11339" y="9952"/>
                </a:moveTo>
                <a:lnTo>
                  <a:pt x="11461" y="10025"/>
                </a:lnTo>
                <a:lnTo>
                  <a:pt x="11607" y="10122"/>
                </a:lnTo>
                <a:lnTo>
                  <a:pt x="11850" y="10268"/>
                </a:lnTo>
                <a:lnTo>
                  <a:pt x="11972" y="10293"/>
                </a:lnTo>
                <a:lnTo>
                  <a:pt x="12118" y="10293"/>
                </a:lnTo>
                <a:lnTo>
                  <a:pt x="11996" y="10512"/>
                </a:lnTo>
                <a:lnTo>
                  <a:pt x="11875" y="10731"/>
                </a:lnTo>
                <a:lnTo>
                  <a:pt x="11753" y="10609"/>
                </a:lnTo>
                <a:lnTo>
                  <a:pt x="11656" y="10487"/>
                </a:lnTo>
                <a:lnTo>
                  <a:pt x="11510" y="10390"/>
                </a:lnTo>
                <a:lnTo>
                  <a:pt x="11364" y="10317"/>
                </a:lnTo>
                <a:lnTo>
                  <a:pt x="11266" y="10293"/>
                </a:lnTo>
                <a:lnTo>
                  <a:pt x="11169" y="10268"/>
                </a:lnTo>
                <a:lnTo>
                  <a:pt x="11339" y="9952"/>
                </a:lnTo>
                <a:close/>
                <a:moveTo>
                  <a:pt x="6132" y="10341"/>
                </a:moveTo>
                <a:lnTo>
                  <a:pt x="6327" y="10585"/>
                </a:lnTo>
                <a:lnTo>
                  <a:pt x="6059" y="10658"/>
                </a:lnTo>
                <a:lnTo>
                  <a:pt x="5792" y="10755"/>
                </a:lnTo>
                <a:lnTo>
                  <a:pt x="5670" y="10560"/>
                </a:lnTo>
                <a:lnTo>
                  <a:pt x="5548" y="10366"/>
                </a:lnTo>
                <a:lnTo>
                  <a:pt x="5548" y="10366"/>
                </a:lnTo>
                <a:lnTo>
                  <a:pt x="5840" y="10390"/>
                </a:lnTo>
                <a:lnTo>
                  <a:pt x="5986" y="10390"/>
                </a:lnTo>
                <a:lnTo>
                  <a:pt x="6132" y="10341"/>
                </a:lnTo>
                <a:close/>
                <a:moveTo>
                  <a:pt x="8663" y="5986"/>
                </a:moveTo>
                <a:lnTo>
                  <a:pt x="8857" y="6010"/>
                </a:lnTo>
                <a:lnTo>
                  <a:pt x="9076" y="6059"/>
                </a:lnTo>
                <a:lnTo>
                  <a:pt x="9490" y="6181"/>
                </a:lnTo>
                <a:lnTo>
                  <a:pt x="9855" y="6327"/>
                </a:lnTo>
                <a:lnTo>
                  <a:pt x="10123" y="6473"/>
                </a:lnTo>
                <a:lnTo>
                  <a:pt x="10342" y="6643"/>
                </a:lnTo>
                <a:lnTo>
                  <a:pt x="10561" y="6813"/>
                </a:lnTo>
                <a:lnTo>
                  <a:pt x="10731" y="7032"/>
                </a:lnTo>
                <a:lnTo>
                  <a:pt x="10877" y="7251"/>
                </a:lnTo>
                <a:lnTo>
                  <a:pt x="10999" y="7494"/>
                </a:lnTo>
                <a:lnTo>
                  <a:pt x="11096" y="7762"/>
                </a:lnTo>
                <a:lnTo>
                  <a:pt x="11145" y="8054"/>
                </a:lnTo>
                <a:lnTo>
                  <a:pt x="11193" y="8297"/>
                </a:lnTo>
                <a:lnTo>
                  <a:pt x="11193" y="8565"/>
                </a:lnTo>
                <a:lnTo>
                  <a:pt x="11169" y="8833"/>
                </a:lnTo>
                <a:lnTo>
                  <a:pt x="11120" y="9076"/>
                </a:lnTo>
                <a:lnTo>
                  <a:pt x="11072" y="9319"/>
                </a:lnTo>
                <a:lnTo>
                  <a:pt x="10974" y="9538"/>
                </a:lnTo>
                <a:lnTo>
                  <a:pt x="10853" y="9757"/>
                </a:lnTo>
                <a:lnTo>
                  <a:pt x="10731" y="9976"/>
                </a:lnTo>
                <a:lnTo>
                  <a:pt x="10561" y="10171"/>
                </a:lnTo>
                <a:lnTo>
                  <a:pt x="10390" y="10341"/>
                </a:lnTo>
                <a:lnTo>
                  <a:pt x="10220" y="10512"/>
                </a:lnTo>
                <a:lnTo>
                  <a:pt x="10001" y="10658"/>
                </a:lnTo>
                <a:lnTo>
                  <a:pt x="9782" y="10779"/>
                </a:lnTo>
                <a:lnTo>
                  <a:pt x="9563" y="10877"/>
                </a:lnTo>
                <a:lnTo>
                  <a:pt x="9320" y="10974"/>
                </a:lnTo>
                <a:lnTo>
                  <a:pt x="9052" y="11023"/>
                </a:lnTo>
                <a:lnTo>
                  <a:pt x="8833" y="11047"/>
                </a:lnTo>
                <a:lnTo>
                  <a:pt x="8590" y="11071"/>
                </a:lnTo>
                <a:lnTo>
                  <a:pt x="8371" y="11047"/>
                </a:lnTo>
                <a:lnTo>
                  <a:pt x="8127" y="10998"/>
                </a:lnTo>
                <a:lnTo>
                  <a:pt x="7908" y="10950"/>
                </a:lnTo>
                <a:lnTo>
                  <a:pt x="7714" y="10877"/>
                </a:lnTo>
                <a:lnTo>
                  <a:pt x="7495" y="10779"/>
                </a:lnTo>
                <a:lnTo>
                  <a:pt x="7300" y="10658"/>
                </a:lnTo>
                <a:lnTo>
                  <a:pt x="7130" y="10536"/>
                </a:lnTo>
                <a:lnTo>
                  <a:pt x="6960" y="10390"/>
                </a:lnTo>
                <a:lnTo>
                  <a:pt x="6814" y="10220"/>
                </a:lnTo>
                <a:lnTo>
                  <a:pt x="6668" y="10049"/>
                </a:lnTo>
                <a:lnTo>
                  <a:pt x="6546" y="9855"/>
                </a:lnTo>
                <a:lnTo>
                  <a:pt x="6449" y="9660"/>
                </a:lnTo>
                <a:lnTo>
                  <a:pt x="6351" y="9441"/>
                </a:lnTo>
                <a:lnTo>
                  <a:pt x="6303" y="9222"/>
                </a:lnTo>
                <a:lnTo>
                  <a:pt x="6254" y="8979"/>
                </a:lnTo>
                <a:lnTo>
                  <a:pt x="6230" y="8735"/>
                </a:lnTo>
                <a:lnTo>
                  <a:pt x="6254" y="8468"/>
                </a:lnTo>
                <a:lnTo>
                  <a:pt x="6254" y="8224"/>
                </a:lnTo>
                <a:lnTo>
                  <a:pt x="6303" y="7981"/>
                </a:lnTo>
                <a:lnTo>
                  <a:pt x="6376" y="7738"/>
                </a:lnTo>
                <a:lnTo>
                  <a:pt x="6449" y="7519"/>
                </a:lnTo>
                <a:lnTo>
                  <a:pt x="6546" y="7300"/>
                </a:lnTo>
                <a:lnTo>
                  <a:pt x="6668" y="7057"/>
                </a:lnTo>
                <a:lnTo>
                  <a:pt x="6814" y="6838"/>
                </a:lnTo>
                <a:lnTo>
                  <a:pt x="6984" y="6667"/>
                </a:lnTo>
                <a:lnTo>
                  <a:pt x="7154" y="6521"/>
                </a:lnTo>
                <a:lnTo>
                  <a:pt x="7373" y="6400"/>
                </a:lnTo>
                <a:lnTo>
                  <a:pt x="7592" y="6302"/>
                </a:lnTo>
                <a:lnTo>
                  <a:pt x="7811" y="6205"/>
                </a:lnTo>
                <a:lnTo>
                  <a:pt x="8079" y="6156"/>
                </a:lnTo>
                <a:lnTo>
                  <a:pt x="8127" y="6132"/>
                </a:lnTo>
                <a:lnTo>
                  <a:pt x="8176" y="6108"/>
                </a:lnTo>
                <a:lnTo>
                  <a:pt x="8225" y="6059"/>
                </a:lnTo>
                <a:lnTo>
                  <a:pt x="8249" y="6010"/>
                </a:lnTo>
                <a:lnTo>
                  <a:pt x="8444" y="5986"/>
                </a:lnTo>
                <a:close/>
                <a:moveTo>
                  <a:pt x="6643" y="10877"/>
                </a:moveTo>
                <a:lnTo>
                  <a:pt x="6814" y="11023"/>
                </a:lnTo>
                <a:lnTo>
                  <a:pt x="7008" y="11144"/>
                </a:lnTo>
                <a:lnTo>
                  <a:pt x="6765" y="11315"/>
                </a:lnTo>
                <a:lnTo>
                  <a:pt x="6522" y="11461"/>
                </a:lnTo>
                <a:lnTo>
                  <a:pt x="6497" y="11485"/>
                </a:lnTo>
                <a:lnTo>
                  <a:pt x="6303" y="11290"/>
                </a:lnTo>
                <a:lnTo>
                  <a:pt x="6108" y="11120"/>
                </a:lnTo>
                <a:lnTo>
                  <a:pt x="6327" y="10998"/>
                </a:lnTo>
                <a:lnTo>
                  <a:pt x="6643" y="10877"/>
                </a:lnTo>
                <a:close/>
                <a:moveTo>
                  <a:pt x="11047" y="10414"/>
                </a:moveTo>
                <a:lnTo>
                  <a:pt x="11169" y="10560"/>
                </a:lnTo>
                <a:lnTo>
                  <a:pt x="11388" y="10755"/>
                </a:lnTo>
                <a:lnTo>
                  <a:pt x="11607" y="10974"/>
                </a:lnTo>
                <a:lnTo>
                  <a:pt x="11656" y="11071"/>
                </a:lnTo>
                <a:lnTo>
                  <a:pt x="11461" y="11315"/>
                </a:lnTo>
                <a:lnTo>
                  <a:pt x="11242" y="11534"/>
                </a:lnTo>
                <a:lnTo>
                  <a:pt x="10999" y="11728"/>
                </a:lnTo>
                <a:lnTo>
                  <a:pt x="10731" y="11899"/>
                </a:lnTo>
                <a:lnTo>
                  <a:pt x="10707" y="11801"/>
                </a:lnTo>
                <a:lnTo>
                  <a:pt x="10682" y="11680"/>
                </a:lnTo>
                <a:lnTo>
                  <a:pt x="10585" y="11485"/>
                </a:lnTo>
                <a:lnTo>
                  <a:pt x="10463" y="11315"/>
                </a:lnTo>
                <a:lnTo>
                  <a:pt x="10317" y="11144"/>
                </a:lnTo>
                <a:lnTo>
                  <a:pt x="10634" y="10901"/>
                </a:lnTo>
                <a:lnTo>
                  <a:pt x="10707" y="11217"/>
                </a:lnTo>
                <a:lnTo>
                  <a:pt x="10731" y="11485"/>
                </a:lnTo>
                <a:lnTo>
                  <a:pt x="10780" y="11607"/>
                </a:lnTo>
                <a:lnTo>
                  <a:pt x="10828" y="11704"/>
                </a:lnTo>
                <a:lnTo>
                  <a:pt x="10853" y="11753"/>
                </a:lnTo>
                <a:lnTo>
                  <a:pt x="10926" y="11753"/>
                </a:lnTo>
                <a:lnTo>
                  <a:pt x="10950" y="11704"/>
                </a:lnTo>
                <a:lnTo>
                  <a:pt x="10999" y="11607"/>
                </a:lnTo>
                <a:lnTo>
                  <a:pt x="10974" y="11485"/>
                </a:lnTo>
                <a:lnTo>
                  <a:pt x="10926" y="11242"/>
                </a:lnTo>
                <a:lnTo>
                  <a:pt x="10828" y="11023"/>
                </a:lnTo>
                <a:lnTo>
                  <a:pt x="10731" y="10828"/>
                </a:lnTo>
                <a:lnTo>
                  <a:pt x="10901" y="10633"/>
                </a:lnTo>
                <a:lnTo>
                  <a:pt x="11047" y="10414"/>
                </a:lnTo>
                <a:close/>
                <a:moveTo>
                  <a:pt x="7252" y="11290"/>
                </a:moveTo>
                <a:lnTo>
                  <a:pt x="7446" y="11363"/>
                </a:lnTo>
                <a:lnTo>
                  <a:pt x="7641" y="11461"/>
                </a:lnTo>
                <a:lnTo>
                  <a:pt x="7568" y="11534"/>
                </a:lnTo>
                <a:lnTo>
                  <a:pt x="7422" y="11753"/>
                </a:lnTo>
                <a:lnTo>
                  <a:pt x="7276" y="11947"/>
                </a:lnTo>
                <a:lnTo>
                  <a:pt x="7033" y="11826"/>
                </a:lnTo>
                <a:lnTo>
                  <a:pt x="6789" y="11680"/>
                </a:lnTo>
                <a:lnTo>
                  <a:pt x="6911" y="11607"/>
                </a:lnTo>
                <a:lnTo>
                  <a:pt x="7033" y="11509"/>
                </a:lnTo>
                <a:lnTo>
                  <a:pt x="7252" y="11290"/>
                </a:lnTo>
                <a:close/>
                <a:moveTo>
                  <a:pt x="7908" y="11534"/>
                </a:moveTo>
                <a:lnTo>
                  <a:pt x="8200" y="11582"/>
                </a:lnTo>
                <a:lnTo>
                  <a:pt x="8127" y="11923"/>
                </a:lnTo>
                <a:lnTo>
                  <a:pt x="8127" y="12093"/>
                </a:lnTo>
                <a:lnTo>
                  <a:pt x="8127" y="12264"/>
                </a:lnTo>
                <a:lnTo>
                  <a:pt x="7884" y="12191"/>
                </a:lnTo>
                <a:lnTo>
                  <a:pt x="7641" y="12118"/>
                </a:lnTo>
                <a:lnTo>
                  <a:pt x="7738" y="11947"/>
                </a:lnTo>
                <a:lnTo>
                  <a:pt x="7811" y="11753"/>
                </a:lnTo>
                <a:lnTo>
                  <a:pt x="7908" y="11534"/>
                </a:lnTo>
                <a:close/>
                <a:moveTo>
                  <a:pt x="10123" y="11266"/>
                </a:moveTo>
                <a:lnTo>
                  <a:pt x="10244" y="11631"/>
                </a:lnTo>
                <a:lnTo>
                  <a:pt x="10317" y="11850"/>
                </a:lnTo>
                <a:lnTo>
                  <a:pt x="10342" y="11972"/>
                </a:lnTo>
                <a:lnTo>
                  <a:pt x="10390" y="12069"/>
                </a:lnTo>
                <a:lnTo>
                  <a:pt x="10147" y="12191"/>
                </a:lnTo>
                <a:lnTo>
                  <a:pt x="9879" y="12264"/>
                </a:lnTo>
                <a:lnTo>
                  <a:pt x="9904" y="12093"/>
                </a:lnTo>
                <a:lnTo>
                  <a:pt x="9928" y="11923"/>
                </a:lnTo>
                <a:lnTo>
                  <a:pt x="9928" y="11655"/>
                </a:lnTo>
                <a:lnTo>
                  <a:pt x="9904" y="11388"/>
                </a:lnTo>
                <a:lnTo>
                  <a:pt x="10123" y="11266"/>
                </a:lnTo>
                <a:close/>
                <a:moveTo>
                  <a:pt x="8833" y="11631"/>
                </a:moveTo>
                <a:lnTo>
                  <a:pt x="8760" y="11850"/>
                </a:lnTo>
                <a:lnTo>
                  <a:pt x="8736" y="12045"/>
                </a:lnTo>
                <a:lnTo>
                  <a:pt x="8687" y="12337"/>
                </a:lnTo>
                <a:lnTo>
                  <a:pt x="8517" y="12337"/>
                </a:lnTo>
                <a:lnTo>
                  <a:pt x="8541" y="11972"/>
                </a:lnTo>
                <a:lnTo>
                  <a:pt x="8541" y="11801"/>
                </a:lnTo>
                <a:lnTo>
                  <a:pt x="8541" y="11631"/>
                </a:lnTo>
                <a:close/>
                <a:moveTo>
                  <a:pt x="9660" y="11485"/>
                </a:moveTo>
                <a:lnTo>
                  <a:pt x="9612" y="11801"/>
                </a:lnTo>
                <a:lnTo>
                  <a:pt x="9563" y="12069"/>
                </a:lnTo>
                <a:lnTo>
                  <a:pt x="9539" y="12191"/>
                </a:lnTo>
                <a:lnTo>
                  <a:pt x="9563" y="12312"/>
                </a:lnTo>
                <a:lnTo>
                  <a:pt x="9174" y="12361"/>
                </a:lnTo>
                <a:lnTo>
                  <a:pt x="9149" y="12361"/>
                </a:lnTo>
                <a:lnTo>
                  <a:pt x="9149" y="12166"/>
                </a:lnTo>
                <a:lnTo>
                  <a:pt x="9174" y="11874"/>
                </a:lnTo>
                <a:lnTo>
                  <a:pt x="9174" y="11582"/>
                </a:lnTo>
                <a:lnTo>
                  <a:pt x="9222" y="11582"/>
                </a:lnTo>
                <a:lnTo>
                  <a:pt x="9441" y="11534"/>
                </a:lnTo>
                <a:lnTo>
                  <a:pt x="9660" y="11485"/>
                </a:lnTo>
                <a:close/>
                <a:moveTo>
                  <a:pt x="8517" y="4258"/>
                </a:moveTo>
                <a:lnTo>
                  <a:pt x="8225" y="4307"/>
                </a:lnTo>
                <a:lnTo>
                  <a:pt x="7957" y="4404"/>
                </a:lnTo>
                <a:lnTo>
                  <a:pt x="7690" y="4429"/>
                </a:lnTo>
                <a:lnTo>
                  <a:pt x="7422" y="4502"/>
                </a:lnTo>
                <a:lnTo>
                  <a:pt x="7154" y="4623"/>
                </a:lnTo>
                <a:lnTo>
                  <a:pt x="6911" y="4745"/>
                </a:lnTo>
                <a:lnTo>
                  <a:pt x="6668" y="4915"/>
                </a:lnTo>
                <a:lnTo>
                  <a:pt x="6424" y="5110"/>
                </a:lnTo>
                <a:lnTo>
                  <a:pt x="6205" y="5329"/>
                </a:lnTo>
                <a:lnTo>
                  <a:pt x="6011" y="5548"/>
                </a:lnTo>
                <a:lnTo>
                  <a:pt x="5792" y="5791"/>
                </a:lnTo>
                <a:lnTo>
                  <a:pt x="5621" y="6035"/>
                </a:lnTo>
                <a:lnTo>
                  <a:pt x="5281" y="6546"/>
                </a:lnTo>
                <a:lnTo>
                  <a:pt x="5013" y="7057"/>
                </a:lnTo>
                <a:lnTo>
                  <a:pt x="4818" y="7543"/>
                </a:lnTo>
                <a:lnTo>
                  <a:pt x="4697" y="7932"/>
                </a:lnTo>
                <a:lnTo>
                  <a:pt x="4648" y="8297"/>
                </a:lnTo>
                <a:lnTo>
                  <a:pt x="4624" y="8662"/>
                </a:lnTo>
                <a:lnTo>
                  <a:pt x="4624" y="9027"/>
                </a:lnTo>
                <a:lnTo>
                  <a:pt x="4672" y="9392"/>
                </a:lnTo>
                <a:lnTo>
                  <a:pt x="4745" y="9757"/>
                </a:lnTo>
                <a:lnTo>
                  <a:pt x="4867" y="10098"/>
                </a:lnTo>
                <a:lnTo>
                  <a:pt x="5013" y="10414"/>
                </a:lnTo>
                <a:lnTo>
                  <a:pt x="5183" y="10731"/>
                </a:lnTo>
                <a:lnTo>
                  <a:pt x="5402" y="11047"/>
                </a:lnTo>
                <a:lnTo>
                  <a:pt x="5621" y="11315"/>
                </a:lnTo>
                <a:lnTo>
                  <a:pt x="5889" y="11582"/>
                </a:lnTo>
                <a:lnTo>
                  <a:pt x="6157" y="11826"/>
                </a:lnTo>
                <a:lnTo>
                  <a:pt x="6449" y="12069"/>
                </a:lnTo>
                <a:lnTo>
                  <a:pt x="6765" y="12264"/>
                </a:lnTo>
                <a:lnTo>
                  <a:pt x="7106" y="12434"/>
                </a:lnTo>
                <a:lnTo>
                  <a:pt x="7446" y="12580"/>
                </a:lnTo>
                <a:lnTo>
                  <a:pt x="7787" y="12677"/>
                </a:lnTo>
                <a:lnTo>
                  <a:pt x="8127" y="12775"/>
                </a:lnTo>
                <a:lnTo>
                  <a:pt x="8492" y="12823"/>
                </a:lnTo>
                <a:lnTo>
                  <a:pt x="8833" y="12848"/>
                </a:lnTo>
                <a:lnTo>
                  <a:pt x="9174" y="12872"/>
                </a:lnTo>
                <a:lnTo>
                  <a:pt x="9539" y="12823"/>
                </a:lnTo>
                <a:lnTo>
                  <a:pt x="9879" y="12775"/>
                </a:lnTo>
                <a:lnTo>
                  <a:pt x="10196" y="12702"/>
                </a:lnTo>
                <a:lnTo>
                  <a:pt x="10536" y="12580"/>
                </a:lnTo>
                <a:lnTo>
                  <a:pt x="10828" y="12434"/>
                </a:lnTo>
                <a:lnTo>
                  <a:pt x="11145" y="12264"/>
                </a:lnTo>
                <a:lnTo>
                  <a:pt x="11412" y="12045"/>
                </a:lnTo>
                <a:lnTo>
                  <a:pt x="11680" y="11826"/>
                </a:lnTo>
                <a:lnTo>
                  <a:pt x="11923" y="11558"/>
                </a:lnTo>
                <a:lnTo>
                  <a:pt x="12167" y="11266"/>
                </a:lnTo>
                <a:lnTo>
                  <a:pt x="12337" y="10974"/>
                </a:lnTo>
                <a:lnTo>
                  <a:pt x="12507" y="10658"/>
                </a:lnTo>
                <a:lnTo>
                  <a:pt x="12653" y="10317"/>
                </a:lnTo>
                <a:lnTo>
                  <a:pt x="12775" y="9976"/>
                </a:lnTo>
                <a:lnTo>
                  <a:pt x="12872" y="9611"/>
                </a:lnTo>
                <a:lnTo>
                  <a:pt x="12921" y="9246"/>
                </a:lnTo>
                <a:lnTo>
                  <a:pt x="12970" y="8881"/>
                </a:lnTo>
                <a:lnTo>
                  <a:pt x="12994" y="8516"/>
                </a:lnTo>
                <a:lnTo>
                  <a:pt x="12970" y="8151"/>
                </a:lnTo>
                <a:lnTo>
                  <a:pt x="12945" y="7786"/>
                </a:lnTo>
                <a:lnTo>
                  <a:pt x="12872" y="7446"/>
                </a:lnTo>
                <a:lnTo>
                  <a:pt x="12751" y="7105"/>
                </a:lnTo>
                <a:lnTo>
                  <a:pt x="12629" y="6765"/>
                </a:lnTo>
                <a:lnTo>
                  <a:pt x="12459" y="6448"/>
                </a:lnTo>
                <a:lnTo>
                  <a:pt x="12264" y="6156"/>
                </a:lnTo>
                <a:lnTo>
                  <a:pt x="12045" y="5864"/>
                </a:lnTo>
                <a:lnTo>
                  <a:pt x="11656" y="5499"/>
                </a:lnTo>
                <a:lnTo>
                  <a:pt x="11193" y="5134"/>
                </a:lnTo>
                <a:lnTo>
                  <a:pt x="10950" y="4964"/>
                </a:lnTo>
                <a:lnTo>
                  <a:pt x="10707" y="4818"/>
                </a:lnTo>
                <a:lnTo>
                  <a:pt x="10439" y="4672"/>
                </a:lnTo>
                <a:lnTo>
                  <a:pt x="10171" y="4550"/>
                </a:lnTo>
                <a:lnTo>
                  <a:pt x="9904" y="4453"/>
                </a:lnTo>
                <a:lnTo>
                  <a:pt x="9636" y="4356"/>
                </a:lnTo>
                <a:lnTo>
                  <a:pt x="9344" y="4307"/>
                </a:lnTo>
                <a:lnTo>
                  <a:pt x="9076" y="4258"/>
                </a:lnTo>
                <a:close/>
                <a:moveTo>
                  <a:pt x="7519" y="487"/>
                </a:moveTo>
                <a:lnTo>
                  <a:pt x="7787" y="511"/>
                </a:lnTo>
                <a:lnTo>
                  <a:pt x="8590" y="511"/>
                </a:lnTo>
                <a:lnTo>
                  <a:pt x="9271" y="560"/>
                </a:lnTo>
                <a:lnTo>
                  <a:pt x="9612" y="584"/>
                </a:lnTo>
                <a:lnTo>
                  <a:pt x="9952" y="584"/>
                </a:lnTo>
                <a:lnTo>
                  <a:pt x="9928" y="779"/>
                </a:lnTo>
                <a:lnTo>
                  <a:pt x="9952" y="949"/>
                </a:lnTo>
                <a:lnTo>
                  <a:pt x="9636" y="852"/>
                </a:lnTo>
                <a:lnTo>
                  <a:pt x="9466" y="827"/>
                </a:lnTo>
                <a:lnTo>
                  <a:pt x="9295" y="803"/>
                </a:lnTo>
                <a:lnTo>
                  <a:pt x="9149" y="803"/>
                </a:lnTo>
                <a:lnTo>
                  <a:pt x="9003" y="852"/>
                </a:lnTo>
                <a:lnTo>
                  <a:pt x="8857" y="900"/>
                </a:lnTo>
                <a:lnTo>
                  <a:pt x="8736" y="998"/>
                </a:lnTo>
                <a:lnTo>
                  <a:pt x="8711" y="1046"/>
                </a:lnTo>
                <a:lnTo>
                  <a:pt x="8711" y="1095"/>
                </a:lnTo>
                <a:lnTo>
                  <a:pt x="8760" y="1119"/>
                </a:lnTo>
                <a:lnTo>
                  <a:pt x="8784" y="1144"/>
                </a:lnTo>
                <a:lnTo>
                  <a:pt x="9125" y="1144"/>
                </a:lnTo>
                <a:lnTo>
                  <a:pt x="9417" y="1168"/>
                </a:lnTo>
                <a:lnTo>
                  <a:pt x="9709" y="1241"/>
                </a:lnTo>
                <a:lnTo>
                  <a:pt x="10001" y="1363"/>
                </a:lnTo>
                <a:lnTo>
                  <a:pt x="10025" y="1533"/>
                </a:lnTo>
                <a:lnTo>
                  <a:pt x="10025" y="1533"/>
                </a:lnTo>
                <a:lnTo>
                  <a:pt x="9782" y="1509"/>
                </a:lnTo>
                <a:lnTo>
                  <a:pt x="9076" y="1484"/>
                </a:lnTo>
                <a:lnTo>
                  <a:pt x="8833" y="1436"/>
                </a:lnTo>
                <a:lnTo>
                  <a:pt x="8711" y="1460"/>
                </a:lnTo>
                <a:lnTo>
                  <a:pt x="8590" y="1509"/>
                </a:lnTo>
                <a:lnTo>
                  <a:pt x="8541" y="1557"/>
                </a:lnTo>
                <a:lnTo>
                  <a:pt x="8541" y="1606"/>
                </a:lnTo>
                <a:lnTo>
                  <a:pt x="8614" y="1703"/>
                </a:lnTo>
                <a:lnTo>
                  <a:pt x="8687" y="1801"/>
                </a:lnTo>
                <a:lnTo>
                  <a:pt x="8809" y="1849"/>
                </a:lnTo>
                <a:lnTo>
                  <a:pt x="8930" y="1898"/>
                </a:lnTo>
                <a:lnTo>
                  <a:pt x="9174" y="1922"/>
                </a:lnTo>
                <a:lnTo>
                  <a:pt x="9417" y="1947"/>
                </a:lnTo>
                <a:lnTo>
                  <a:pt x="9733" y="1995"/>
                </a:lnTo>
                <a:lnTo>
                  <a:pt x="10098" y="2044"/>
                </a:lnTo>
                <a:lnTo>
                  <a:pt x="10147" y="2409"/>
                </a:lnTo>
                <a:lnTo>
                  <a:pt x="9952" y="2360"/>
                </a:lnTo>
                <a:lnTo>
                  <a:pt x="9782" y="2312"/>
                </a:lnTo>
                <a:lnTo>
                  <a:pt x="9417" y="2263"/>
                </a:lnTo>
                <a:lnTo>
                  <a:pt x="9149" y="2214"/>
                </a:lnTo>
                <a:lnTo>
                  <a:pt x="8882" y="2214"/>
                </a:lnTo>
                <a:lnTo>
                  <a:pt x="8833" y="2239"/>
                </a:lnTo>
                <a:lnTo>
                  <a:pt x="8809" y="2263"/>
                </a:lnTo>
                <a:lnTo>
                  <a:pt x="8809" y="2312"/>
                </a:lnTo>
                <a:lnTo>
                  <a:pt x="8809" y="2336"/>
                </a:lnTo>
                <a:lnTo>
                  <a:pt x="8882" y="2458"/>
                </a:lnTo>
                <a:lnTo>
                  <a:pt x="8979" y="2555"/>
                </a:lnTo>
                <a:lnTo>
                  <a:pt x="9101" y="2628"/>
                </a:lnTo>
                <a:lnTo>
                  <a:pt x="9247" y="2652"/>
                </a:lnTo>
                <a:lnTo>
                  <a:pt x="9636" y="2750"/>
                </a:lnTo>
                <a:lnTo>
                  <a:pt x="10025" y="2798"/>
                </a:lnTo>
                <a:lnTo>
                  <a:pt x="10171" y="2798"/>
                </a:lnTo>
                <a:lnTo>
                  <a:pt x="10220" y="2750"/>
                </a:lnTo>
                <a:lnTo>
                  <a:pt x="10244" y="2725"/>
                </a:lnTo>
                <a:lnTo>
                  <a:pt x="10317" y="2871"/>
                </a:lnTo>
                <a:lnTo>
                  <a:pt x="10366" y="2944"/>
                </a:lnTo>
                <a:lnTo>
                  <a:pt x="10439" y="2993"/>
                </a:lnTo>
                <a:lnTo>
                  <a:pt x="10585" y="2993"/>
                </a:lnTo>
                <a:lnTo>
                  <a:pt x="10877" y="3066"/>
                </a:lnTo>
                <a:lnTo>
                  <a:pt x="11145" y="3188"/>
                </a:lnTo>
                <a:lnTo>
                  <a:pt x="11388" y="3334"/>
                </a:lnTo>
                <a:lnTo>
                  <a:pt x="11631" y="3504"/>
                </a:lnTo>
                <a:lnTo>
                  <a:pt x="11704" y="3528"/>
                </a:lnTo>
                <a:lnTo>
                  <a:pt x="11753" y="3553"/>
                </a:lnTo>
                <a:lnTo>
                  <a:pt x="11875" y="3553"/>
                </a:lnTo>
                <a:lnTo>
                  <a:pt x="11972" y="3480"/>
                </a:lnTo>
                <a:lnTo>
                  <a:pt x="12021" y="3382"/>
                </a:lnTo>
                <a:lnTo>
                  <a:pt x="12167" y="3309"/>
                </a:lnTo>
                <a:lnTo>
                  <a:pt x="12288" y="3212"/>
                </a:lnTo>
                <a:lnTo>
                  <a:pt x="12532" y="3017"/>
                </a:lnTo>
                <a:lnTo>
                  <a:pt x="13043" y="2652"/>
                </a:lnTo>
                <a:lnTo>
                  <a:pt x="13335" y="2458"/>
                </a:lnTo>
                <a:lnTo>
                  <a:pt x="13602" y="2336"/>
                </a:lnTo>
                <a:lnTo>
                  <a:pt x="13675" y="2287"/>
                </a:lnTo>
                <a:lnTo>
                  <a:pt x="13724" y="2239"/>
                </a:lnTo>
                <a:lnTo>
                  <a:pt x="13846" y="2312"/>
                </a:lnTo>
                <a:lnTo>
                  <a:pt x="14162" y="2555"/>
                </a:lnTo>
                <a:lnTo>
                  <a:pt x="14454" y="2823"/>
                </a:lnTo>
                <a:lnTo>
                  <a:pt x="14722" y="3090"/>
                </a:lnTo>
                <a:lnTo>
                  <a:pt x="14989" y="3358"/>
                </a:lnTo>
                <a:lnTo>
                  <a:pt x="15087" y="3504"/>
                </a:lnTo>
                <a:lnTo>
                  <a:pt x="15208" y="3626"/>
                </a:lnTo>
                <a:lnTo>
                  <a:pt x="14989" y="3869"/>
                </a:lnTo>
                <a:lnTo>
                  <a:pt x="14892" y="3747"/>
                </a:lnTo>
                <a:lnTo>
                  <a:pt x="14746" y="3626"/>
                </a:lnTo>
                <a:lnTo>
                  <a:pt x="14478" y="3431"/>
                </a:lnTo>
                <a:lnTo>
                  <a:pt x="14381" y="3334"/>
                </a:lnTo>
                <a:lnTo>
                  <a:pt x="14235" y="3261"/>
                </a:lnTo>
                <a:lnTo>
                  <a:pt x="14113" y="3212"/>
                </a:lnTo>
                <a:lnTo>
                  <a:pt x="13919" y="3212"/>
                </a:lnTo>
                <a:lnTo>
                  <a:pt x="13894" y="3261"/>
                </a:lnTo>
                <a:lnTo>
                  <a:pt x="13870" y="3309"/>
                </a:lnTo>
                <a:lnTo>
                  <a:pt x="13894" y="3358"/>
                </a:lnTo>
                <a:lnTo>
                  <a:pt x="13967" y="3455"/>
                </a:lnTo>
                <a:lnTo>
                  <a:pt x="14040" y="3553"/>
                </a:lnTo>
                <a:lnTo>
                  <a:pt x="14259" y="3723"/>
                </a:lnTo>
                <a:lnTo>
                  <a:pt x="14503" y="3966"/>
                </a:lnTo>
                <a:lnTo>
                  <a:pt x="14624" y="4064"/>
                </a:lnTo>
                <a:lnTo>
                  <a:pt x="14770" y="4161"/>
                </a:lnTo>
                <a:lnTo>
                  <a:pt x="14600" y="4429"/>
                </a:lnTo>
                <a:lnTo>
                  <a:pt x="14454" y="4283"/>
                </a:lnTo>
                <a:lnTo>
                  <a:pt x="14332" y="4137"/>
                </a:lnTo>
                <a:lnTo>
                  <a:pt x="14235" y="4015"/>
                </a:lnTo>
                <a:lnTo>
                  <a:pt x="14138" y="3893"/>
                </a:lnTo>
                <a:lnTo>
                  <a:pt x="14016" y="3820"/>
                </a:lnTo>
                <a:lnTo>
                  <a:pt x="13894" y="3747"/>
                </a:lnTo>
                <a:lnTo>
                  <a:pt x="13846" y="3747"/>
                </a:lnTo>
                <a:lnTo>
                  <a:pt x="13821" y="3772"/>
                </a:lnTo>
                <a:lnTo>
                  <a:pt x="13797" y="3820"/>
                </a:lnTo>
                <a:lnTo>
                  <a:pt x="13797" y="3845"/>
                </a:lnTo>
                <a:lnTo>
                  <a:pt x="13821" y="3991"/>
                </a:lnTo>
                <a:lnTo>
                  <a:pt x="13894" y="4137"/>
                </a:lnTo>
                <a:lnTo>
                  <a:pt x="14040" y="4429"/>
                </a:lnTo>
                <a:lnTo>
                  <a:pt x="14186" y="4623"/>
                </a:lnTo>
                <a:lnTo>
                  <a:pt x="14332" y="4794"/>
                </a:lnTo>
                <a:lnTo>
                  <a:pt x="14235" y="4964"/>
                </a:lnTo>
                <a:lnTo>
                  <a:pt x="14089" y="5159"/>
                </a:lnTo>
                <a:lnTo>
                  <a:pt x="13967" y="4964"/>
                </a:lnTo>
                <a:lnTo>
                  <a:pt x="13821" y="4769"/>
                </a:lnTo>
                <a:lnTo>
                  <a:pt x="13675" y="4599"/>
                </a:lnTo>
                <a:lnTo>
                  <a:pt x="13554" y="4380"/>
                </a:lnTo>
                <a:lnTo>
                  <a:pt x="13505" y="4331"/>
                </a:lnTo>
                <a:lnTo>
                  <a:pt x="13432" y="4307"/>
                </a:lnTo>
                <a:lnTo>
                  <a:pt x="13359" y="4307"/>
                </a:lnTo>
                <a:lnTo>
                  <a:pt x="13335" y="4356"/>
                </a:lnTo>
                <a:lnTo>
                  <a:pt x="13310" y="4380"/>
                </a:lnTo>
                <a:lnTo>
                  <a:pt x="13310" y="4526"/>
                </a:lnTo>
                <a:lnTo>
                  <a:pt x="13335" y="4648"/>
                </a:lnTo>
                <a:lnTo>
                  <a:pt x="13383" y="4769"/>
                </a:lnTo>
                <a:lnTo>
                  <a:pt x="13456" y="4891"/>
                </a:lnTo>
                <a:lnTo>
                  <a:pt x="13846" y="5548"/>
                </a:lnTo>
                <a:lnTo>
                  <a:pt x="13919" y="5597"/>
                </a:lnTo>
                <a:lnTo>
                  <a:pt x="13992" y="5621"/>
                </a:lnTo>
                <a:lnTo>
                  <a:pt x="14016" y="5645"/>
                </a:lnTo>
                <a:lnTo>
                  <a:pt x="14065" y="5670"/>
                </a:lnTo>
                <a:lnTo>
                  <a:pt x="14186" y="5986"/>
                </a:lnTo>
                <a:lnTo>
                  <a:pt x="14259" y="6302"/>
                </a:lnTo>
                <a:lnTo>
                  <a:pt x="14284" y="6497"/>
                </a:lnTo>
                <a:lnTo>
                  <a:pt x="14284" y="6692"/>
                </a:lnTo>
                <a:lnTo>
                  <a:pt x="14308" y="6886"/>
                </a:lnTo>
                <a:lnTo>
                  <a:pt x="14332" y="7081"/>
                </a:lnTo>
                <a:lnTo>
                  <a:pt x="14381" y="7154"/>
                </a:lnTo>
                <a:lnTo>
                  <a:pt x="14454" y="7203"/>
                </a:lnTo>
                <a:lnTo>
                  <a:pt x="14527" y="7227"/>
                </a:lnTo>
                <a:lnTo>
                  <a:pt x="14624" y="7227"/>
                </a:lnTo>
                <a:lnTo>
                  <a:pt x="14722" y="7276"/>
                </a:lnTo>
                <a:lnTo>
                  <a:pt x="14843" y="7300"/>
                </a:lnTo>
                <a:lnTo>
                  <a:pt x="15111" y="7348"/>
                </a:lnTo>
                <a:lnTo>
                  <a:pt x="15598" y="7373"/>
                </a:lnTo>
                <a:lnTo>
                  <a:pt x="15962" y="7446"/>
                </a:lnTo>
                <a:lnTo>
                  <a:pt x="16352" y="7519"/>
                </a:lnTo>
                <a:lnTo>
                  <a:pt x="16571" y="7592"/>
                </a:lnTo>
                <a:lnTo>
                  <a:pt x="16692" y="7640"/>
                </a:lnTo>
                <a:lnTo>
                  <a:pt x="16814" y="7640"/>
                </a:lnTo>
                <a:lnTo>
                  <a:pt x="16765" y="7957"/>
                </a:lnTo>
                <a:lnTo>
                  <a:pt x="16765" y="8249"/>
                </a:lnTo>
                <a:lnTo>
                  <a:pt x="16765" y="8857"/>
                </a:lnTo>
                <a:lnTo>
                  <a:pt x="16765" y="9344"/>
                </a:lnTo>
                <a:lnTo>
                  <a:pt x="16765" y="9587"/>
                </a:lnTo>
                <a:lnTo>
                  <a:pt x="16790" y="9855"/>
                </a:lnTo>
                <a:lnTo>
                  <a:pt x="16522" y="9855"/>
                </a:lnTo>
                <a:lnTo>
                  <a:pt x="16571" y="9757"/>
                </a:lnTo>
                <a:lnTo>
                  <a:pt x="16546" y="9636"/>
                </a:lnTo>
                <a:lnTo>
                  <a:pt x="16522" y="9417"/>
                </a:lnTo>
                <a:lnTo>
                  <a:pt x="16473" y="9125"/>
                </a:lnTo>
                <a:lnTo>
                  <a:pt x="16449" y="9003"/>
                </a:lnTo>
                <a:lnTo>
                  <a:pt x="16400" y="8857"/>
                </a:lnTo>
                <a:lnTo>
                  <a:pt x="16376" y="8833"/>
                </a:lnTo>
                <a:lnTo>
                  <a:pt x="16327" y="8808"/>
                </a:lnTo>
                <a:lnTo>
                  <a:pt x="16279" y="8833"/>
                </a:lnTo>
                <a:lnTo>
                  <a:pt x="16254" y="8857"/>
                </a:lnTo>
                <a:lnTo>
                  <a:pt x="16206" y="9003"/>
                </a:lnTo>
                <a:lnTo>
                  <a:pt x="16181" y="9125"/>
                </a:lnTo>
                <a:lnTo>
                  <a:pt x="16133" y="9417"/>
                </a:lnTo>
                <a:lnTo>
                  <a:pt x="16133" y="9660"/>
                </a:lnTo>
                <a:lnTo>
                  <a:pt x="16157" y="9782"/>
                </a:lnTo>
                <a:lnTo>
                  <a:pt x="16206" y="9903"/>
                </a:lnTo>
                <a:lnTo>
                  <a:pt x="15768" y="9928"/>
                </a:lnTo>
                <a:lnTo>
                  <a:pt x="15671" y="9928"/>
                </a:lnTo>
                <a:lnTo>
                  <a:pt x="15719" y="9806"/>
                </a:lnTo>
                <a:lnTo>
                  <a:pt x="15768" y="9538"/>
                </a:lnTo>
                <a:lnTo>
                  <a:pt x="15841" y="9246"/>
                </a:lnTo>
                <a:lnTo>
                  <a:pt x="15865" y="8954"/>
                </a:lnTo>
                <a:lnTo>
                  <a:pt x="15841" y="8906"/>
                </a:lnTo>
                <a:lnTo>
                  <a:pt x="15817" y="8881"/>
                </a:lnTo>
                <a:lnTo>
                  <a:pt x="15744" y="8808"/>
                </a:lnTo>
                <a:lnTo>
                  <a:pt x="15671" y="8808"/>
                </a:lnTo>
                <a:lnTo>
                  <a:pt x="15622" y="8857"/>
                </a:lnTo>
                <a:lnTo>
                  <a:pt x="15573" y="8930"/>
                </a:lnTo>
                <a:lnTo>
                  <a:pt x="15427" y="9441"/>
                </a:lnTo>
                <a:lnTo>
                  <a:pt x="15330" y="9709"/>
                </a:lnTo>
                <a:lnTo>
                  <a:pt x="15330" y="9830"/>
                </a:lnTo>
                <a:lnTo>
                  <a:pt x="15330" y="9903"/>
                </a:lnTo>
                <a:lnTo>
                  <a:pt x="15354" y="9928"/>
                </a:lnTo>
                <a:lnTo>
                  <a:pt x="15135" y="9952"/>
                </a:lnTo>
                <a:lnTo>
                  <a:pt x="14916" y="9976"/>
                </a:lnTo>
                <a:lnTo>
                  <a:pt x="14965" y="9636"/>
                </a:lnTo>
                <a:lnTo>
                  <a:pt x="14989" y="9344"/>
                </a:lnTo>
                <a:lnTo>
                  <a:pt x="14989" y="9173"/>
                </a:lnTo>
                <a:lnTo>
                  <a:pt x="14941" y="9027"/>
                </a:lnTo>
                <a:lnTo>
                  <a:pt x="14916" y="8979"/>
                </a:lnTo>
                <a:lnTo>
                  <a:pt x="14868" y="8954"/>
                </a:lnTo>
                <a:lnTo>
                  <a:pt x="14819" y="8954"/>
                </a:lnTo>
                <a:lnTo>
                  <a:pt x="14770" y="8979"/>
                </a:lnTo>
                <a:lnTo>
                  <a:pt x="14697" y="9100"/>
                </a:lnTo>
                <a:lnTo>
                  <a:pt x="14649" y="9198"/>
                </a:lnTo>
                <a:lnTo>
                  <a:pt x="14600" y="9465"/>
                </a:lnTo>
                <a:lnTo>
                  <a:pt x="14405" y="10171"/>
                </a:lnTo>
                <a:lnTo>
                  <a:pt x="14405" y="10244"/>
                </a:lnTo>
                <a:lnTo>
                  <a:pt x="14430" y="10317"/>
                </a:lnTo>
                <a:lnTo>
                  <a:pt x="14284" y="10585"/>
                </a:lnTo>
                <a:lnTo>
                  <a:pt x="14162" y="10877"/>
                </a:lnTo>
                <a:lnTo>
                  <a:pt x="14065" y="11047"/>
                </a:lnTo>
                <a:lnTo>
                  <a:pt x="13943" y="11193"/>
                </a:lnTo>
                <a:lnTo>
                  <a:pt x="13724" y="11461"/>
                </a:lnTo>
                <a:lnTo>
                  <a:pt x="13675" y="11558"/>
                </a:lnTo>
                <a:lnTo>
                  <a:pt x="13675" y="11631"/>
                </a:lnTo>
                <a:lnTo>
                  <a:pt x="13675" y="11704"/>
                </a:lnTo>
                <a:lnTo>
                  <a:pt x="13724" y="11753"/>
                </a:lnTo>
                <a:lnTo>
                  <a:pt x="13773" y="11801"/>
                </a:lnTo>
                <a:lnTo>
                  <a:pt x="13846" y="11826"/>
                </a:lnTo>
                <a:lnTo>
                  <a:pt x="13919" y="11826"/>
                </a:lnTo>
                <a:lnTo>
                  <a:pt x="13992" y="11777"/>
                </a:lnTo>
                <a:lnTo>
                  <a:pt x="14113" y="11972"/>
                </a:lnTo>
                <a:lnTo>
                  <a:pt x="14259" y="12142"/>
                </a:lnTo>
                <a:lnTo>
                  <a:pt x="14551" y="12507"/>
                </a:lnTo>
                <a:lnTo>
                  <a:pt x="14868" y="12945"/>
                </a:lnTo>
                <a:lnTo>
                  <a:pt x="15135" y="13407"/>
                </a:lnTo>
                <a:lnTo>
                  <a:pt x="14941" y="13651"/>
                </a:lnTo>
                <a:lnTo>
                  <a:pt x="14722" y="13894"/>
                </a:lnTo>
                <a:lnTo>
                  <a:pt x="14284" y="14332"/>
                </a:lnTo>
                <a:lnTo>
                  <a:pt x="13943" y="14673"/>
                </a:lnTo>
                <a:lnTo>
                  <a:pt x="13773" y="14843"/>
                </a:lnTo>
                <a:lnTo>
                  <a:pt x="13627" y="15038"/>
                </a:lnTo>
                <a:lnTo>
                  <a:pt x="13383" y="14867"/>
                </a:lnTo>
                <a:lnTo>
                  <a:pt x="13578" y="14794"/>
                </a:lnTo>
                <a:lnTo>
                  <a:pt x="13748" y="14673"/>
                </a:lnTo>
                <a:lnTo>
                  <a:pt x="14040" y="14478"/>
                </a:lnTo>
                <a:lnTo>
                  <a:pt x="14113" y="14429"/>
                </a:lnTo>
                <a:lnTo>
                  <a:pt x="14138" y="14356"/>
                </a:lnTo>
                <a:lnTo>
                  <a:pt x="14138" y="14283"/>
                </a:lnTo>
                <a:lnTo>
                  <a:pt x="14113" y="14235"/>
                </a:lnTo>
                <a:lnTo>
                  <a:pt x="14065" y="14186"/>
                </a:lnTo>
                <a:lnTo>
                  <a:pt x="14016" y="14162"/>
                </a:lnTo>
                <a:lnTo>
                  <a:pt x="13943" y="14137"/>
                </a:lnTo>
                <a:lnTo>
                  <a:pt x="13870" y="14162"/>
                </a:lnTo>
                <a:lnTo>
                  <a:pt x="13602" y="14308"/>
                </a:lnTo>
                <a:lnTo>
                  <a:pt x="13335" y="14478"/>
                </a:lnTo>
                <a:lnTo>
                  <a:pt x="13043" y="14624"/>
                </a:lnTo>
                <a:lnTo>
                  <a:pt x="12897" y="14527"/>
                </a:lnTo>
                <a:lnTo>
                  <a:pt x="12945" y="14502"/>
                </a:lnTo>
                <a:lnTo>
                  <a:pt x="13213" y="14332"/>
                </a:lnTo>
                <a:lnTo>
                  <a:pt x="13310" y="14210"/>
                </a:lnTo>
                <a:lnTo>
                  <a:pt x="13383" y="14113"/>
                </a:lnTo>
                <a:lnTo>
                  <a:pt x="13408" y="14040"/>
                </a:lnTo>
                <a:lnTo>
                  <a:pt x="13408" y="13967"/>
                </a:lnTo>
                <a:lnTo>
                  <a:pt x="13383" y="13918"/>
                </a:lnTo>
                <a:lnTo>
                  <a:pt x="13359" y="13845"/>
                </a:lnTo>
                <a:lnTo>
                  <a:pt x="13310" y="13821"/>
                </a:lnTo>
                <a:lnTo>
                  <a:pt x="13237" y="13797"/>
                </a:lnTo>
                <a:lnTo>
                  <a:pt x="13189" y="13797"/>
                </a:lnTo>
                <a:lnTo>
                  <a:pt x="13116" y="13821"/>
                </a:lnTo>
                <a:lnTo>
                  <a:pt x="13018" y="13894"/>
                </a:lnTo>
                <a:lnTo>
                  <a:pt x="12921" y="13991"/>
                </a:lnTo>
                <a:lnTo>
                  <a:pt x="12799" y="14089"/>
                </a:lnTo>
                <a:lnTo>
                  <a:pt x="12702" y="14162"/>
                </a:lnTo>
                <a:lnTo>
                  <a:pt x="12556" y="14283"/>
                </a:lnTo>
                <a:lnTo>
                  <a:pt x="12264" y="14040"/>
                </a:lnTo>
                <a:lnTo>
                  <a:pt x="12532" y="13870"/>
                </a:lnTo>
                <a:lnTo>
                  <a:pt x="12653" y="13797"/>
                </a:lnTo>
                <a:lnTo>
                  <a:pt x="12799" y="13699"/>
                </a:lnTo>
                <a:lnTo>
                  <a:pt x="12848" y="13651"/>
                </a:lnTo>
                <a:lnTo>
                  <a:pt x="12897" y="13578"/>
                </a:lnTo>
                <a:lnTo>
                  <a:pt x="12921" y="13505"/>
                </a:lnTo>
                <a:lnTo>
                  <a:pt x="12897" y="13432"/>
                </a:lnTo>
                <a:lnTo>
                  <a:pt x="12872" y="13359"/>
                </a:lnTo>
                <a:lnTo>
                  <a:pt x="12824" y="13334"/>
                </a:lnTo>
                <a:lnTo>
                  <a:pt x="12702" y="13334"/>
                </a:lnTo>
                <a:lnTo>
                  <a:pt x="12556" y="13407"/>
                </a:lnTo>
                <a:lnTo>
                  <a:pt x="12459" y="13480"/>
                </a:lnTo>
                <a:lnTo>
                  <a:pt x="12167" y="13651"/>
                </a:lnTo>
                <a:lnTo>
                  <a:pt x="11899" y="13821"/>
                </a:lnTo>
                <a:lnTo>
                  <a:pt x="11777" y="13797"/>
                </a:lnTo>
                <a:lnTo>
                  <a:pt x="11680" y="13772"/>
                </a:lnTo>
                <a:lnTo>
                  <a:pt x="11607" y="13797"/>
                </a:lnTo>
                <a:lnTo>
                  <a:pt x="11558" y="13845"/>
                </a:lnTo>
                <a:lnTo>
                  <a:pt x="11510" y="13821"/>
                </a:lnTo>
                <a:lnTo>
                  <a:pt x="11437" y="13845"/>
                </a:lnTo>
                <a:lnTo>
                  <a:pt x="11388" y="13845"/>
                </a:lnTo>
                <a:lnTo>
                  <a:pt x="11266" y="13918"/>
                </a:lnTo>
                <a:lnTo>
                  <a:pt x="11120" y="14016"/>
                </a:lnTo>
                <a:lnTo>
                  <a:pt x="10974" y="14064"/>
                </a:lnTo>
                <a:lnTo>
                  <a:pt x="10682" y="14137"/>
                </a:lnTo>
                <a:lnTo>
                  <a:pt x="10536" y="14186"/>
                </a:lnTo>
                <a:lnTo>
                  <a:pt x="10415" y="14283"/>
                </a:lnTo>
                <a:lnTo>
                  <a:pt x="10269" y="14283"/>
                </a:lnTo>
                <a:lnTo>
                  <a:pt x="10220" y="14332"/>
                </a:lnTo>
                <a:lnTo>
                  <a:pt x="10171" y="14405"/>
                </a:lnTo>
                <a:lnTo>
                  <a:pt x="10171" y="14429"/>
                </a:lnTo>
                <a:lnTo>
                  <a:pt x="10123" y="14429"/>
                </a:lnTo>
                <a:lnTo>
                  <a:pt x="10001" y="14478"/>
                </a:lnTo>
                <a:lnTo>
                  <a:pt x="9879" y="14527"/>
                </a:lnTo>
                <a:lnTo>
                  <a:pt x="9636" y="14648"/>
                </a:lnTo>
                <a:lnTo>
                  <a:pt x="9514" y="14697"/>
                </a:lnTo>
                <a:lnTo>
                  <a:pt x="9393" y="14721"/>
                </a:lnTo>
                <a:lnTo>
                  <a:pt x="9271" y="14746"/>
                </a:lnTo>
                <a:lnTo>
                  <a:pt x="9149" y="14794"/>
                </a:lnTo>
                <a:lnTo>
                  <a:pt x="9101" y="14867"/>
                </a:lnTo>
                <a:lnTo>
                  <a:pt x="9101" y="14892"/>
                </a:lnTo>
                <a:lnTo>
                  <a:pt x="9125" y="14940"/>
                </a:lnTo>
                <a:lnTo>
                  <a:pt x="9198" y="15013"/>
                </a:lnTo>
                <a:lnTo>
                  <a:pt x="9295" y="15062"/>
                </a:lnTo>
                <a:lnTo>
                  <a:pt x="9417" y="15086"/>
                </a:lnTo>
                <a:lnTo>
                  <a:pt x="9539" y="15062"/>
                </a:lnTo>
                <a:lnTo>
                  <a:pt x="9685" y="15038"/>
                </a:lnTo>
                <a:lnTo>
                  <a:pt x="9831" y="14989"/>
                </a:lnTo>
                <a:lnTo>
                  <a:pt x="10098" y="14843"/>
                </a:lnTo>
                <a:lnTo>
                  <a:pt x="10074" y="14989"/>
                </a:lnTo>
                <a:lnTo>
                  <a:pt x="9879" y="15086"/>
                </a:lnTo>
                <a:lnTo>
                  <a:pt x="9660" y="15208"/>
                </a:lnTo>
                <a:lnTo>
                  <a:pt x="9417" y="15281"/>
                </a:lnTo>
                <a:lnTo>
                  <a:pt x="9295" y="15330"/>
                </a:lnTo>
                <a:lnTo>
                  <a:pt x="9198" y="15403"/>
                </a:lnTo>
                <a:lnTo>
                  <a:pt x="9174" y="15476"/>
                </a:lnTo>
                <a:lnTo>
                  <a:pt x="9198" y="15500"/>
                </a:lnTo>
                <a:lnTo>
                  <a:pt x="9198" y="15548"/>
                </a:lnTo>
                <a:lnTo>
                  <a:pt x="9271" y="15597"/>
                </a:lnTo>
                <a:lnTo>
                  <a:pt x="9344" y="15621"/>
                </a:lnTo>
                <a:lnTo>
                  <a:pt x="9417" y="15646"/>
                </a:lnTo>
                <a:lnTo>
                  <a:pt x="9514" y="15621"/>
                </a:lnTo>
                <a:lnTo>
                  <a:pt x="9685" y="15597"/>
                </a:lnTo>
                <a:lnTo>
                  <a:pt x="9831" y="15548"/>
                </a:lnTo>
                <a:lnTo>
                  <a:pt x="10001" y="15476"/>
                </a:lnTo>
                <a:lnTo>
                  <a:pt x="9977" y="15767"/>
                </a:lnTo>
                <a:lnTo>
                  <a:pt x="9952" y="15792"/>
                </a:lnTo>
                <a:lnTo>
                  <a:pt x="9904" y="15816"/>
                </a:lnTo>
                <a:lnTo>
                  <a:pt x="9636" y="15913"/>
                </a:lnTo>
                <a:lnTo>
                  <a:pt x="9368" y="15986"/>
                </a:lnTo>
                <a:lnTo>
                  <a:pt x="9198" y="16011"/>
                </a:lnTo>
                <a:lnTo>
                  <a:pt x="9125" y="16059"/>
                </a:lnTo>
                <a:lnTo>
                  <a:pt x="9101" y="16084"/>
                </a:lnTo>
                <a:lnTo>
                  <a:pt x="9076" y="16108"/>
                </a:lnTo>
                <a:lnTo>
                  <a:pt x="9076" y="16181"/>
                </a:lnTo>
                <a:lnTo>
                  <a:pt x="9101" y="16205"/>
                </a:lnTo>
                <a:lnTo>
                  <a:pt x="9198" y="16254"/>
                </a:lnTo>
                <a:lnTo>
                  <a:pt x="9295" y="16303"/>
                </a:lnTo>
                <a:lnTo>
                  <a:pt x="9636" y="16303"/>
                </a:lnTo>
                <a:lnTo>
                  <a:pt x="9855" y="16230"/>
                </a:lnTo>
                <a:lnTo>
                  <a:pt x="9831" y="16424"/>
                </a:lnTo>
                <a:lnTo>
                  <a:pt x="9831" y="16643"/>
                </a:lnTo>
                <a:lnTo>
                  <a:pt x="9271" y="16668"/>
                </a:lnTo>
                <a:lnTo>
                  <a:pt x="8711" y="16692"/>
                </a:lnTo>
                <a:lnTo>
                  <a:pt x="7981" y="16692"/>
                </a:lnTo>
                <a:lnTo>
                  <a:pt x="7738" y="16716"/>
                </a:lnTo>
                <a:lnTo>
                  <a:pt x="7763" y="16595"/>
                </a:lnTo>
                <a:lnTo>
                  <a:pt x="7763" y="16449"/>
                </a:lnTo>
                <a:lnTo>
                  <a:pt x="7738" y="16181"/>
                </a:lnTo>
                <a:lnTo>
                  <a:pt x="7641" y="15694"/>
                </a:lnTo>
                <a:lnTo>
                  <a:pt x="7592" y="15330"/>
                </a:lnTo>
                <a:lnTo>
                  <a:pt x="7519" y="14892"/>
                </a:lnTo>
                <a:lnTo>
                  <a:pt x="7471" y="14673"/>
                </a:lnTo>
                <a:lnTo>
                  <a:pt x="7373" y="14502"/>
                </a:lnTo>
                <a:lnTo>
                  <a:pt x="7276" y="14356"/>
                </a:lnTo>
                <a:lnTo>
                  <a:pt x="7203" y="14308"/>
                </a:lnTo>
                <a:lnTo>
                  <a:pt x="7130" y="14259"/>
                </a:lnTo>
                <a:lnTo>
                  <a:pt x="7033" y="14259"/>
                </a:lnTo>
                <a:lnTo>
                  <a:pt x="6960" y="14283"/>
                </a:lnTo>
                <a:lnTo>
                  <a:pt x="6716" y="14210"/>
                </a:lnTo>
                <a:lnTo>
                  <a:pt x="6497" y="14137"/>
                </a:lnTo>
                <a:lnTo>
                  <a:pt x="6327" y="14064"/>
                </a:lnTo>
                <a:lnTo>
                  <a:pt x="6157" y="13991"/>
                </a:lnTo>
                <a:lnTo>
                  <a:pt x="5986" y="13918"/>
                </a:lnTo>
                <a:lnTo>
                  <a:pt x="5816" y="13845"/>
                </a:lnTo>
                <a:lnTo>
                  <a:pt x="5743" y="13772"/>
                </a:lnTo>
                <a:lnTo>
                  <a:pt x="5646" y="13724"/>
                </a:lnTo>
                <a:lnTo>
                  <a:pt x="5597" y="13699"/>
                </a:lnTo>
                <a:lnTo>
                  <a:pt x="5548" y="13724"/>
                </a:lnTo>
                <a:lnTo>
                  <a:pt x="5500" y="13748"/>
                </a:lnTo>
                <a:lnTo>
                  <a:pt x="5427" y="13772"/>
                </a:lnTo>
                <a:lnTo>
                  <a:pt x="5062" y="13602"/>
                </a:lnTo>
                <a:lnTo>
                  <a:pt x="4843" y="13505"/>
                </a:lnTo>
                <a:lnTo>
                  <a:pt x="4721" y="13480"/>
                </a:lnTo>
                <a:lnTo>
                  <a:pt x="4648" y="13480"/>
                </a:lnTo>
                <a:lnTo>
                  <a:pt x="4599" y="13505"/>
                </a:lnTo>
                <a:lnTo>
                  <a:pt x="4551" y="13529"/>
                </a:lnTo>
                <a:lnTo>
                  <a:pt x="4526" y="13602"/>
                </a:lnTo>
                <a:lnTo>
                  <a:pt x="4551" y="13651"/>
                </a:lnTo>
                <a:lnTo>
                  <a:pt x="4575" y="13724"/>
                </a:lnTo>
                <a:lnTo>
                  <a:pt x="4672" y="13821"/>
                </a:lnTo>
                <a:lnTo>
                  <a:pt x="4916" y="13967"/>
                </a:lnTo>
                <a:lnTo>
                  <a:pt x="5135" y="14113"/>
                </a:lnTo>
                <a:lnTo>
                  <a:pt x="4989" y="14283"/>
                </a:lnTo>
                <a:lnTo>
                  <a:pt x="4940" y="14210"/>
                </a:lnTo>
                <a:lnTo>
                  <a:pt x="4891" y="14137"/>
                </a:lnTo>
                <a:lnTo>
                  <a:pt x="4843" y="14113"/>
                </a:lnTo>
                <a:lnTo>
                  <a:pt x="4794" y="14113"/>
                </a:lnTo>
                <a:lnTo>
                  <a:pt x="4672" y="14089"/>
                </a:lnTo>
                <a:lnTo>
                  <a:pt x="4526" y="14064"/>
                </a:lnTo>
                <a:lnTo>
                  <a:pt x="4380" y="13991"/>
                </a:lnTo>
                <a:lnTo>
                  <a:pt x="4259" y="13918"/>
                </a:lnTo>
                <a:lnTo>
                  <a:pt x="4137" y="13821"/>
                </a:lnTo>
                <a:lnTo>
                  <a:pt x="4015" y="13748"/>
                </a:lnTo>
                <a:lnTo>
                  <a:pt x="3894" y="13699"/>
                </a:lnTo>
                <a:lnTo>
                  <a:pt x="3821" y="13699"/>
                </a:lnTo>
                <a:lnTo>
                  <a:pt x="3796" y="13724"/>
                </a:lnTo>
                <a:lnTo>
                  <a:pt x="3772" y="13772"/>
                </a:lnTo>
                <a:lnTo>
                  <a:pt x="3772" y="13870"/>
                </a:lnTo>
                <a:lnTo>
                  <a:pt x="3796" y="13943"/>
                </a:lnTo>
                <a:lnTo>
                  <a:pt x="3845" y="14040"/>
                </a:lnTo>
                <a:lnTo>
                  <a:pt x="3894" y="14113"/>
                </a:lnTo>
                <a:lnTo>
                  <a:pt x="4015" y="14235"/>
                </a:lnTo>
                <a:lnTo>
                  <a:pt x="4186" y="14332"/>
                </a:lnTo>
                <a:lnTo>
                  <a:pt x="4307" y="14405"/>
                </a:lnTo>
                <a:lnTo>
                  <a:pt x="4453" y="14478"/>
                </a:lnTo>
                <a:lnTo>
                  <a:pt x="4599" y="14502"/>
                </a:lnTo>
                <a:lnTo>
                  <a:pt x="4745" y="14502"/>
                </a:lnTo>
                <a:lnTo>
                  <a:pt x="4380" y="14819"/>
                </a:lnTo>
                <a:lnTo>
                  <a:pt x="4356" y="14746"/>
                </a:lnTo>
                <a:lnTo>
                  <a:pt x="4307" y="14697"/>
                </a:lnTo>
                <a:lnTo>
                  <a:pt x="4259" y="14673"/>
                </a:lnTo>
                <a:lnTo>
                  <a:pt x="4186" y="14648"/>
                </a:lnTo>
                <a:lnTo>
                  <a:pt x="4088" y="14648"/>
                </a:lnTo>
                <a:lnTo>
                  <a:pt x="3991" y="14600"/>
                </a:lnTo>
                <a:lnTo>
                  <a:pt x="3845" y="14502"/>
                </a:lnTo>
                <a:lnTo>
                  <a:pt x="3675" y="14356"/>
                </a:lnTo>
                <a:lnTo>
                  <a:pt x="3626" y="14332"/>
                </a:lnTo>
                <a:lnTo>
                  <a:pt x="3577" y="14308"/>
                </a:lnTo>
                <a:lnTo>
                  <a:pt x="3529" y="14283"/>
                </a:lnTo>
                <a:lnTo>
                  <a:pt x="3480" y="14259"/>
                </a:lnTo>
                <a:lnTo>
                  <a:pt x="3431" y="14259"/>
                </a:lnTo>
                <a:lnTo>
                  <a:pt x="3407" y="14283"/>
                </a:lnTo>
                <a:lnTo>
                  <a:pt x="3383" y="14405"/>
                </a:lnTo>
                <a:lnTo>
                  <a:pt x="3358" y="14478"/>
                </a:lnTo>
                <a:lnTo>
                  <a:pt x="3383" y="14551"/>
                </a:lnTo>
                <a:lnTo>
                  <a:pt x="3407" y="14624"/>
                </a:lnTo>
                <a:lnTo>
                  <a:pt x="3456" y="14697"/>
                </a:lnTo>
                <a:lnTo>
                  <a:pt x="3577" y="14819"/>
                </a:lnTo>
                <a:lnTo>
                  <a:pt x="3675" y="14916"/>
                </a:lnTo>
                <a:lnTo>
                  <a:pt x="3772" y="14989"/>
                </a:lnTo>
                <a:lnTo>
                  <a:pt x="3894" y="15038"/>
                </a:lnTo>
                <a:lnTo>
                  <a:pt x="4015" y="15086"/>
                </a:lnTo>
                <a:lnTo>
                  <a:pt x="3796" y="15208"/>
                </a:lnTo>
                <a:lnTo>
                  <a:pt x="3748" y="15159"/>
                </a:lnTo>
                <a:lnTo>
                  <a:pt x="3529" y="14989"/>
                </a:lnTo>
                <a:lnTo>
                  <a:pt x="3310" y="14819"/>
                </a:lnTo>
                <a:lnTo>
                  <a:pt x="2920" y="14429"/>
                </a:lnTo>
                <a:lnTo>
                  <a:pt x="2555" y="14064"/>
                </a:lnTo>
                <a:lnTo>
                  <a:pt x="2385" y="13845"/>
                </a:lnTo>
                <a:lnTo>
                  <a:pt x="2239" y="13626"/>
                </a:lnTo>
                <a:lnTo>
                  <a:pt x="2409" y="13456"/>
                </a:lnTo>
                <a:lnTo>
                  <a:pt x="2555" y="13237"/>
                </a:lnTo>
                <a:lnTo>
                  <a:pt x="2799" y="12848"/>
                </a:lnTo>
                <a:lnTo>
                  <a:pt x="3212" y="12312"/>
                </a:lnTo>
                <a:lnTo>
                  <a:pt x="3626" y="11801"/>
                </a:lnTo>
                <a:lnTo>
                  <a:pt x="3626" y="11777"/>
                </a:lnTo>
                <a:lnTo>
                  <a:pt x="3723" y="11704"/>
                </a:lnTo>
                <a:lnTo>
                  <a:pt x="3748" y="11607"/>
                </a:lnTo>
                <a:lnTo>
                  <a:pt x="3772" y="11558"/>
                </a:lnTo>
                <a:lnTo>
                  <a:pt x="3748" y="11485"/>
                </a:lnTo>
                <a:lnTo>
                  <a:pt x="3723" y="11436"/>
                </a:lnTo>
                <a:lnTo>
                  <a:pt x="3675" y="11388"/>
                </a:lnTo>
                <a:lnTo>
                  <a:pt x="3529" y="11266"/>
                </a:lnTo>
                <a:lnTo>
                  <a:pt x="3407" y="11096"/>
                </a:lnTo>
                <a:lnTo>
                  <a:pt x="3164" y="10779"/>
                </a:lnTo>
                <a:lnTo>
                  <a:pt x="3018" y="10536"/>
                </a:lnTo>
                <a:lnTo>
                  <a:pt x="3018" y="10463"/>
                </a:lnTo>
                <a:lnTo>
                  <a:pt x="2993" y="10366"/>
                </a:lnTo>
                <a:lnTo>
                  <a:pt x="2945" y="10293"/>
                </a:lnTo>
                <a:lnTo>
                  <a:pt x="2872" y="10244"/>
                </a:lnTo>
                <a:lnTo>
                  <a:pt x="2774" y="10220"/>
                </a:lnTo>
                <a:lnTo>
                  <a:pt x="1704" y="10122"/>
                </a:lnTo>
                <a:lnTo>
                  <a:pt x="1144" y="10074"/>
                </a:lnTo>
                <a:lnTo>
                  <a:pt x="876" y="10025"/>
                </a:lnTo>
                <a:lnTo>
                  <a:pt x="633" y="9952"/>
                </a:lnTo>
                <a:lnTo>
                  <a:pt x="633" y="9830"/>
                </a:lnTo>
                <a:lnTo>
                  <a:pt x="609" y="9709"/>
                </a:lnTo>
                <a:lnTo>
                  <a:pt x="584" y="9587"/>
                </a:lnTo>
                <a:lnTo>
                  <a:pt x="560" y="9441"/>
                </a:lnTo>
                <a:lnTo>
                  <a:pt x="536" y="9052"/>
                </a:lnTo>
                <a:lnTo>
                  <a:pt x="560" y="8638"/>
                </a:lnTo>
                <a:lnTo>
                  <a:pt x="584" y="8395"/>
                </a:lnTo>
                <a:lnTo>
                  <a:pt x="609" y="8127"/>
                </a:lnTo>
                <a:lnTo>
                  <a:pt x="633" y="7835"/>
                </a:lnTo>
                <a:lnTo>
                  <a:pt x="633" y="7689"/>
                </a:lnTo>
                <a:lnTo>
                  <a:pt x="609" y="7567"/>
                </a:lnTo>
                <a:lnTo>
                  <a:pt x="803" y="7519"/>
                </a:lnTo>
                <a:lnTo>
                  <a:pt x="1217" y="7421"/>
                </a:lnTo>
                <a:lnTo>
                  <a:pt x="1095" y="7592"/>
                </a:lnTo>
                <a:lnTo>
                  <a:pt x="998" y="7762"/>
                </a:lnTo>
                <a:lnTo>
                  <a:pt x="876" y="8103"/>
                </a:lnTo>
                <a:lnTo>
                  <a:pt x="876" y="8151"/>
                </a:lnTo>
                <a:lnTo>
                  <a:pt x="876" y="8224"/>
                </a:lnTo>
                <a:lnTo>
                  <a:pt x="901" y="8273"/>
                </a:lnTo>
                <a:lnTo>
                  <a:pt x="925" y="8297"/>
                </a:lnTo>
                <a:lnTo>
                  <a:pt x="1022" y="8370"/>
                </a:lnTo>
                <a:lnTo>
                  <a:pt x="1144" y="8370"/>
                </a:lnTo>
                <a:lnTo>
                  <a:pt x="1193" y="8346"/>
                </a:lnTo>
                <a:lnTo>
                  <a:pt x="1217" y="8297"/>
                </a:lnTo>
                <a:lnTo>
                  <a:pt x="1290" y="8224"/>
                </a:lnTo>
                <a:lnTo>
                  <a:pt x="1363" y="7981"/>
                </a:lnTo>
                <a:lnTo>
                  <a:pt x="1460" y="7738"/>
                </a:lnTo>
                <a:lnTo>
                  <a:pt x="1558" y="7543"/>
                </a:lnTo>
                <a:lnTo>
                  <a:pt x="1655" y="7348"/>
                </a:lnTo>
                <a:lnTo>
                  <a:pt x="1850" y="7348"/>
                </a:lnTo>
                <a:lnTo>
                  <a:pt x="1752" y="7519"/>
                </a:lnTo>
                <a:lnTo>
                  <a:pt x="1655" y="7689"/>
                </a:lnTo>
                <a:lnTo>
                  <a:pt x="1606" y="7884"/>
                </a:lnTo>
                <a:lnTo>
                  <a:pt x="1558" y="8054"/>
                </a:lnTo>
                <a:lnTo>
                  <a:pt x="1558" y="8127"/>
                </a:lnTo>
                <a:lnTo>
                  <a:pt x="1558" y="8176"/>
                </a:lnTo>
                <a:lnTo>
                  <a:pt x="1606" y="8224"/>
                </a:lnTo>
                <a:lnTo>
                  <a:pt x="1655" y="8273"/>
                </a:lnTo>
                <a:lnTo>
                  <a:pt x="1728" y="8322"/>
                </a:lnTo>
                <a:lnTo>
                  <a:pt x="1801" y="8297"/>
                </a:lnTo>
                <a:lnTo>
                  <a:pt x="1898" y="8249"/>
                </a:lnTo>
                <a:lnTo>
                  <a:pt x="1923" y="8200"/>
                </a:lnTo>
                <a:lnTo>
                  <a:pt x="1947" y="8151"/>
                </a:lnTo>
                <a:lnTo>
                  <a:pt x="1996" y="7908"/>
                </a:lnTo>
                <a:lnTo>
                  <a:pt x="2093" y="7689"/>
                </a:lnTo>
                <a:lnTo>
                  <a:pt x="2166" y="7519"/>
                </a:lnTo>
                <a:lnTo>
                  <a:pt x="2239" y="7324"/>
                </a:lnTo>
                <a:lnTo>
                  <a:pt x="2409" y="7324"/>
                </a:lnTo>
                <a:lnTo>
                  <a:pt x="2361" y="7494"/>
                </a:lnTo>
                <a:lnTo>
                  <a:pt x="2239" y="7762"/>
                </a:lnTo>
                <a:lnTo>
                  <a:pt x="2215" y="7908"/>
                </a:lnTo>
                <a:lnTo>
                  <a:pt x="2190" y="8054"/>
                </a:lnTo>
                <a:lnTo>
                  <a:pt x="2215" y="8127"/>
                </a:lnTo>
                <a:lnTo>
                  <a:pt x="2239" y="8176"/>
                </a:lnTo>
                <a:lnTo>
                  <a:pt x="2288" y="8200"/>
                </a:lnTo>
                <a:lnTo>
                  <a:pt x="2336" y="8224"/>
                </a:lnTo>
                <a:lnTo>
                  <a:pt x="2385" y="8249"/>
                </a:lnTo>
                <a:lnTo>
                  <a:pt x="2434" y="8224"/>
                </a:lnTo>
                <a:lnTo>
                  <a:pt x="2482" y="8200"/>
                </a:lnTo>
                <a:lnTo>
                  <a:pt x="2507" y="8151"/>
                </a:lnTo>
                <a:lnTo>
                  <a:pt x="2555" y="8030"/>
                </a:lnTo>
                <a:lnTo>
                  <a:pt x="2580" y="7908"/>
                </a:lnTo>
                <a:lnTo>
                  <a:pt x="2628" y="7665"/>
                </a:lnTo>
                <a:lnTo>
                  <a:pt x="2677" y="7494"/>
                </a:lnTo>
                <a:lnTo>
                  <a:pt x="2701" y="7300"/>
                </a:lnTo>
                <a:lnTo>
                  <a:pt x="2847" y="7276"/>
                </a:lnTo>
                <a:lnTo>
                  <a:pt x="2920" y="7251"/>
                </a:lnTo>
                <a:lnTo>
                  <a:pt x="2969" y="7203"/>
                </a:lnTo>
                <a:lnTo>
                  <a:pt x="2993" y="7154"/>
                </a:lnTo>
                <a:lnTo>
                  <a:pt x="2993" y="7081"/>
                </a:lnTo>
                <a:lnTo>
                  <a:pt x="3042" y="7008"/>
                </a:lnTo>
                <a:lnTo>
                  <a:pt x="3066" y="6935"/>
                </a:lnTo>
                <a:lnTo>
                  <a:pt x="3066" y="6765"/>
                </a:lnTo>
                <a:lnTo>
                  <a:pt x="3115" y="6594"/>
                </a:lnTo>
                <a:lnTo>
                  <a:pt x="3212" y="6278"/>
                </a:lnTo>
                <a:lnTo>
                  <a:pt x="3456" y="5670"/>
                </a:lnTo>
                <a:lnTo>
                  <a:pt x="3553" y="5597"/>
                </a:lnTo>
                <a:lnTo>
                  <a:pt x="3602" y="5475"/>
                </a:lnTo>
                <a:lnTo>
                  <a:pt x="3602" y="5426"/>
                </a:lnTo>
                <a:lnTo>
                  <a:pt x="3602" y="5353"/>
                </a:lnTo>
                <a:lnTo>
                  <a:pt x="3577" y="5305"/>
                </a:lnTo>
                <a:lnTo>
                  <a:pt x="3529" y="5232"/>
                </a:lnTo>
                <a:lnTo>
                  <a:pt x="3139" y="4842"/>
                </a:lnTo>
                <a:lnTo>
                  <a:pt x="2799" y="4429"/>
                </a:lnTo>
                <a:lnTo>
                  <a:pt x="2434" y="4015"/>
                </a:lnTo>
                <a:lnTo>
                  <a:pt x="2069" y="3626"/>
                </a:lnTo>
                <a:lnTo>
                  <a:pt x="2263" y="3480"/>
                </a:lnTo>
                <a:lnTo>
                  <a:pt x="2458" y="3285"/>
                </a:lnTo>
                <a:lnTo>
                  <a:pt x="2799" y="2871"/>
                </a:lnTo>
                <a:lnTo>
                  <a:pt x="2993" y="2677"/>
                </a:lnTo>
                <a:lnTo>
                  <a:pt x="3164" y="2482"/>
                </a:lnTo>
                <a:lnTo>
                  <a:pt x="3383" y="2336"/>
                </a:lnTo>
                <a:lnTo>
                  <a:pt x="3504" y="2287"/>
                </a:lnTo>
                <a:lnTo>
                  <a:pt x="3626" y="2239"/>
                </a:lnTo>
                <a:lnTo>
                  <a:pt x="3723" y="2190"/>
                </a:lnTo>
                <a:lnTo>
                  <a:pt x="3577" y="2287"/>
                </a:lnTo>
                <a:lnTo>
                  <a:pt x="3431" y="2409"/>
                </a:lnTo>
                <a:lnTo>
                  <a:pt x="3261" y="2579"/>
                </a:lnTo>
                <a:lnTo>
                  <a:pt x="3188" y="2677"/>
                </a:lnTo>
                <a:lnTo>
                  <a:pt x="3139" y="2750"/>
                </a:lnTo>
                <a:lnTo>
                  <a:pt x="3091" y="2847"/>
                </a:lnTo>
                <a:lnTo>
                  <a:pt x="3091" y="2944"/>
                </a:lnTo>
                <a:lnTo>
                  <a:pt x="3115" y="3017"/>
                </a:lnTo>
                <a:lnTo>
                  <a:pt x="3164" y="3066"/>
                </a:lnTo>
                <a:lnTo>
                  <a:pt x="3212" y="3115"/>
                </a:lnTo>
                <a:lnTo>
                  <a:pt x="3310" y="3090"/>
                </a:lnTo>
                <a:lnTo>
                  <a:pt x="3383" y="3066"/>
                </a:lnTo>
                <a:lnTo>
                  <a:pt x="3431" y="3017"/>
                </a:lnTo>
                <a:lnTo>
                  <a:pt x="3553" y="2871"/>
                </a:lnTo>
                <a:lnTo>
                  <a:pt x="3675" y="2701"/>
                </a:lnTo>
                <a:lnTo>
                  <a:pt x="3845" y="2555"/>
                </a:lnTo>
                <a:lnTo>
                  <a:pt x="4064" y="2433"/>
                </a:lnTo>
                <a:lnTo>
                  <a:pt x="4161" y="2482"/>
                </a:lnTo>
                <a:lnTo>
                  <a:pt x="4015" y="2579"/>
                </a:lnTo>
                <a:lnTo>
                  <a:pt x="3894" y="2677"/>
                </a:lnTo>
                <a:lnTo>
                  <a:pt x="3772" y="2798"/>
                </a:lnTo>
                <a:lnTo>
                  <a:pt x="3650" y="2944"/>
                </a:lnTo>
                <a:lnTo>
                  <a:pt x="3602" y="3017"/>
                </a:lnTo>
                <a:lnTo>
                  <a:pt x="3577" y="3115"/>
                </a:lnTo>
                <a:lnTo>
                  <a:pt x="3553" y="3188"/>
                </a:lnTo>
                <a:lnTo>
                  <a:pt x="3553" y="3285"/>
                </a:lnTo>
                <a:lnTo>
                  <a:pt x="3577" y="3334"/>
                </a:lnTo>
                <a:lnTo>
                  <a:pt x="3602" y="3358"/>
                </a:lnTo>
                <a:lnTo>
                  <a:pt x="3675" y="3407"/>
                </a:lnTo>
                <a:lnTo>
                  <a:pt x="3772" y="3407"/>
                </a:lnTo>
                <a:lnTo>
                  <a:pt x="3869" y="3358"/>
                </a:lnTo>
                <a:lnTo>
                  <a:pt x="3942" y="3261"/>
                </a:lnTo>
                <a:lnTo>
                  <a:pt x="3991" y="3139"/>
                </a:lnTo>
                <a:lnTo>
                  <a:pt x="4088" y="3017"/>
                </a:lnTo>
                <a:lnTo>
                  <a:pt x="4210" y="2920"/>
                </a:lnTo>
                <a:lnTo>
                  <a:pt x="4453" y="2677"/>
                </a:lnTo>
                <a:lnTo>
                  <a:pt x="4551" y="2774"/>
                </a:lnTo>
                <a:lnTo>
                  <a:pt x="4697" y="2871"/>
                </a:lnTo>
                <a:lnTo>
                  <a:pt x="4453" y="3017"/>
                </a:lnTo>
                <a:lnTo>
                  <a:pt x="4259" y="3139"/>
                </a:lnTo>
                <a:lnTo>
                  <a:pt x="4064" y="3285"/>
                </a:lnTo>
                <a:lnTo>
                  <a:pt x="3894" y="3455"/>
                </a:lnTo>
                <a:lnTo>
                  <a:pt x="3845" y="3553"/>
                </a:lnTo>
                <a:lnTo>
                  <a:pt x="3796" y="3650"/>
                </a:lnTo>
                <a:lnTo>
                  <a:pt x="3796" y="3747"/>
                </a:lnTo>
                <a:lnTo>
                  <a:pt x="3821" y="3869"/>
                </a:lnTo>
                <a:lnTo>
                  <a:pt x="3894" y="3918"/>
                </a:lnTo>
                <a:lnTo>
                  <a:pt x="3967" y="3942"/>
                </a:lnTo>
                <a:lnTo>
                  <a:pt x="4064" y="3918"/>
                </a:lnTo>
                <a:lnTo>
                  <a:pt x="4088" y="3893"/>
                </a:lnTo>
                <a:lnTo>
                  <a:pt x="4113" y="3869"/>
                </a:lnTo>
                <a:lnTo>
                  <a:pt x="4210" y="3723"/>
                </a:lnTo>
                <a:lnTo>
                  <a:pt x="4307" y="3577"/>
                </a:lnTo>
                <a:lnTo>
                  <a:pt x="4429" y="3480"/>
                </a:lnTo>
                <a:lnTo>
                  <a:pt x="4575" y="3382"/>
                </a:lnTo>
                <a:lnTo>
                  <a:pt x="4794" y="3236"/>
                </a:lnTo>
                <a:lnTo>
                  <a:pt x="5013" y="3090"/>
                </a:lnTo>
                <a:lnTo>
                  <a:pt x="5305" y="3285"/>
                </a:lnTo>
                <a:lnTo>
                  <a:pt x="4989" y="3504"/>
                </a:lnTo>
                <a:lnTo>
                  <a:pt x="4843" y="3601"/>
                </a:lnTo>
                <a:lnTo>
                  <a:pt x="4697" y="3723"/>
                </a:lnTo>
                <a:lnTo>
                  <a:pt x="4551" y="3869"/>
                </a:lnTo>
                <a:lnTo>
                  <a:pt x="4526" y="3942"/>
                </a:lnTo>
                <a:lnTo>
                  <a:pt x="4502" y="4015"/>
                </a:lnTo>
                <a:lnTo>
                  <a:pt x="4526" y="4064"/>
                </a:lnTo>
                <a:lnTo>
                  <a:pt x="4551" y="4112"/>
                </a:lnTo>
                <a:lnTo>
                  <a:pt x="4599" y="4137"/>
                </a:lnTo>
                <a:lnTo>
                  <a:pt x="4672" y="4137"/>
                </a:lnTo>
                <a:lnTo>
                  <a:pt x="4721" y="4112"/>
                </a:lnTo>
                <a:lnTo>
                  <a:pt x="4770" y="4064"/>
                </a:lnTo>
                <a:lnTo>
                  <a:pt x="4867" y="3966"/>
                </a:lnTo>
                <a:lnTo>
                  <a:pt x="5013" y="3845"/>
                </a:lnTo>
                <a:lnTo>
                  <a:pt x="5183" y="3723"/>
                </a:lnTo>
                <a:lnTo>
                  <a:pt x="5354" y="3601"/>
                </a:lnTo>
                <a:lnTo>
                  <a:pt x="5548" y="3455"/>
                </a:lnTo>
                <a:lnTo>
                  <a:pt x="5597" y="3504"/>
                </a:lnTo>
                <a:lnTo>
                  <a:pt x="5694" y="3528"/>
                </a:lnTo>
                <a:lnTo>
                  <a:pt x="5767" y="3528"/>
                </a:lnTo>
                <a:lnTo>
                  <a:pt x="5840" y="3480"/>
                </a:lnTo>
                <a:lnTo>
                  <a:pt x="5889" y="3407"/>
                </a:lnTo>
                <a:lnTo>
                  <a:pt x="6181" y="3285"/>
                </a:lnTo>
                <a:lnTo>
                  <a:pt x="6449" y="3188"/>
                </a:lnTo>
                <a:lnTo>
                  <a:pt x="6765" y="3090"/>
                </a:lnTo>
                <a:lnTo>
                  <a:pt x="7033" y="3017"/>
                </a:lnTo>
                <a:lnTo>
                  <a:pt x="7106" y="2993"/>
                </a:lnTo>
                <a:lnTo>
                  <a:pt x="7154" y="2969"/>
                </a:lnTo>
                <a:lnTo>
                  <a:pt x="7203" y="2896"/>
                </a:lnTo>
                <a:lnTo>
                  <a:pt x="7227" y="2847"/>
                </a:lnTo>
                <a:lnTo>
                  <a:pt x="7276" y="2701"/>
                </a:lnTo>
                <a:lnTo>
                  <a:pt x="7325" y="2531"/>
                </a:lnTo>
                <a:lnTo>
                  <a:pt x="7373" y="2190"/>
                </a:lnTo>
                <a:lnTo>
                  <a:pt x="7398" y="1509"/>
                </a:lnTo>
                <a:lnTo>
                  <a:pt x="7495" y="998"/>
                </a:lnTo>
                <a:lnTo>
                  <a:pt x="7519" y="730"/>
                </a:lnTo>
                <a:lnTo>
                  <a:pt x="7519" y="608"/>
                </a:lnTo>
                <a:lnTo>
                  <a:pt x="7519" y="487"/>
                </a:lnTo>
                <a:close/>
                <a:moveTo>
                  <a:pt x="8030" y="0"/>
                </a:moveTo>
                <a:lnTo>
                  <a:pt x="7641" y="49"/>
                </a:lnTo>
                <a:lnTo>
                  <a:pt x="7471" y="73"/>
                </a:lnTo>
                <a:lnTo>
                  <a:pt x="7300" y="122"/>
                </a:lnTo>
                <a:lnTo>
                  <a:pt x="7252" y="146"/>
                </a:lnTo>
                <a:lnTo>
                  <a:pt x="7203" y="195"/>
                </a:lnTo>
                <a:lnTo>
                  <a:pt x="7179" y="243"/>
                </a:lnTo>
                <a:lnTo>
                  <a:pt x="7179" y="292"/>
                </a:lnTo>
                <a:lnTo>
                  <a:pt x="7106" y="414"/>
                </a:lnTo>
                <a:lnTo>
                  <a:pt x="7033" y="535"/>
                </a:lnTo>
                <a:lnTo>
                  <a:pt x="6984" y="681"/>
                </a:lnTo>
                <a:lnTo>
                  <a:pt x="6960" y="827"/>
                </a:lnTo>
                <a:lnTo>
                  <a:pt x="6935" y="1168"/>
                </a:lnTo>
                <a:lnTo>
                  <a:pt x="6887" y="1436"/>
                </a:lnTo>
                <a:lnTo>
                  <a:pt x="6789" y="2020"/>
                </a:lnTo>
                <a:lnTo>
                  <a:pt x="6765" y="2312"/>
                </a:lnTo>
                <a:lnTo>
                  <a:pt x="6765" y="2604"/>
                </a:lnTo>
                <a:lnTo>
                  <a:pt x="6497" y="2701"/>
                </a:lnTo>
                <a:lnTo>
                  <a:pt x="6230" y="2798"/>
                </a:lnTo>
                <a:lnTo>
                  <a:pt x="5719" y="3042"/>
                </a:lnTo>
                <a:lnTo>
                  <a:pt x="4770" y="2385"/>
                </a:lnTo>
                <a:lnTo>
                  <a:pt x="4551" y="2214"/>
                </a:lnTo>
                <a:lnTo>
                  <a:pt x="4283" y="2020"/>
                </a:lnTo>
                <a:lnTo>
                  <a:pt x="4113" y="1922"/>
                </a:lnTo>
                <a:lnTo>
                  <a:pt x="3967" y="1874"/>
                </a:lnTo>
                <a:lnTo>
                  <a:pt x="3845" y="1825"/>
                </a:lnTo>
                <a:lnTo>
                  <a:pt x="3699" y="1825"/>
                </a:lnTo>
                <a:lnTo>
                  <a:pt x="3626" y="1776"/>
                </a:lnTo>
                <a:lnTo>
                  <a:pt x="3553" y="1776"/>
                </a:lnTo>
                <a:lnTo>
                  <a:pt x="3504" y="1801"/>
                </a:lnTo>
                <a:lnTo>
                  <a:pt x="3358" y="1849"/>
                </a:lnTo>
                <a:lnTo>
                  <a:pt x="3237" y="1898"/>
                </a:lnTo>
                <a:lnTo>
                  <a:pt x="2993" y="2068"/>
                </a:lnTo>
                <a:lnTo>
                  <a:pt x="2774" y="2287"/>
                </a:lnTo>
                <a:lnTo>
                  <a:pt x="2580" y="2506"/>
                </a:lnTo>
                <a:lnTo>
                  <a:pt x="2117" y="2969"/>
                </a:lnTo>
                <a:lnTo>
                  <a:pt x="1923" y="3212"/>
                </a:lnTo>
                <a:lnTo>
                  <a:pt x="1728" y="3455"/>
                </a:lnTo>
                <a:lnTo>
                  <a:pt x="1655" y="3504"/>
                </a:lnTo>
                <a:lnTo>
                  <a:pt x="1606" y="3553"/>
                </a:lnTo>
                <a:lnTo>
                  <a:pt x="1582" y="3601"/>
                </a:lnTo>
                <a:lnTo>
                  <a:pt x="1606" y="3699"/>
                </a:lnTo>
                <a:lnTo>
                  <a:pt x="1728" y="3942"/>
                </a:lnTo>
                <a:lnTo>
                  <a:pt x="1898" y="4161"/>
                </a:lnTo>
                <a:lnTo>
                  <a:pt x="2263" y="4599"/>
                </a:lnTo>
                <a:lnTo>
                  <a:pt x="2628" y="5110"/>
                </a:lnTo>
                <a:lnTo>
                  <a:pt x="2847" y="5329"/>
                </a:lnTo>
                <a:lnTo>
                  <a:pt x="3066" y="5548"/>
                </a:lnTo>
                <a:lnTo>
                  <a:pt x="2969" y="5670"/>
                </a:lnTo>
                <a:lnTo>
                  <a:pt x="2920" y="5791"/>
                </a:lnTo>
                <a:lnTo>
                  <a:pt x="2799" y="6035"/>
                </a:lnTo>
                <a:lnTo>
                  <a:pt x="2653" y="6400"/>
                </a:lnTo>
                <a:lnTo>
                  <a:pt x="2604" y="6594"/>
                </a:lnTo>
                <a:lnTo>
                  <a:pt x="2580" y="6813"/>
                </a:lnTo>
                <a:lnTo>
                  <a:pt x="2288" y="6813"/>
                </a:lnTo>
                <a:lnTo>
                  <a:pt x="1971" y="6838"/>
                </a:lnTo>
                <a:lnTo>
                  <a:pt x="1387" y="6935"/>
                </a:lnTo>
                <a:lnTo>
                  <a:pt x="1144" y="6984"/>
                </a:lnTo>
                <a:lnTo>
                  <a:pt x="828" y="7057"/>
                </a:lnTo>
                <a:lnTo>
                  <a:pt x="682" y="7105"/>
                </a:lnTo>
                <a:lnTo>
                  <a:pt x="536" y="7178"/>
                </a:lnTo>
                <a:lnTo>
                  <a:pt x="438" y="7251"/>
                </a:lnTo>
                <a:lnTo>
                  <a:pt x="365" y="7348"/>
                </a:lnTo>
                <a:lnTo>
                  <a:pt x="292" y="7373"/>
                </a:lnTo>
                <a:lnTo>
                  <a:pt x="244" y="7397"/>
                </a:lnTo>
                <a:lnTo>
                  <a:pt x="195" y="7446"/>
                </a:lnTo>
                <a:lnTo>
                  <a:pt x="171" y="7494"/>
                </a:lnTo>
                <a:lnTo>
                  <a:pt x="122" y="7640"/>
                </a:lnTo>
                <a:lnTo>
                  <a:pt x="98" y="7932"/>
                </a:lnTo>
                <a:lnTo>
                  <a:pt x="25" y="8857"/>
                </a:lnTo>
                <a:lnTo>
                  <a:pt x="0" y="9149"/>
                </a:lnTo>
                <a:lnTo>
                  <a:pt x="25" y="9514"/>
                </a:lnTo>
                <a:lnTo>
                  <a:pt x="49" y="9709"/>
                </a:lnTo>
                <a:lnTo>
                  <a:pt x="98" y="9879"/>
                </a:lnTo>
                <a:lnTo>
                  <a:pt x="171" y="10001"/>
                </a:lnTo>
                <a:lnTo>
                  <a:pt x="219" y="10049"/>
                </a:lnTo>
                <a:lnTo>
                  <a:pt x="268" y="10098"/>
                </a:lnTo>
                <a:lnTo>
                  <a:pt x="268" y="10171"/>
                </a:lnTo>
                <a:lnTo>
                  <a:pt x="292" y="10220"/>
                </a:lnTo>
                <a:lnTo>
                  <a:pt x="317" y="10268"/>
                </a:lnTo>
                <a:lnTo>
                  <a:pt x="390" y="10317"/>
                </a:lnTo>
                <a:lnTo>
                  <a:pt x="633" y="10414"/>
                </a:lnTo>
                <a:lnTo>
                  <a:pt x="925" y="10487"/>
                </a:lnTo>
                <a:lnTo>
                  <a:pt x="1193" y="10560"/>
                </a:lnTo>
                <a:lnTo>
                  <a:pt x="1485" y="10609"/>
                </a:lnTo>
                <a:lnTo>
                  <a:pt x="2069" y="10658"/>
                </a:lnTo>
                <a:lnTo>
                  <a:pt x="2653" y="10706"/>
                </a:lnTo>
                <a:lnTo>
                  <a:pt x="2750" y="10877"/>
                </a:lnTo>
                <a:lnTo>
                  <a:pt x="2823" y="11047"/>
                </a:lnTo>
                <a:lnTo>
                  <a:pt x="3018" y="11363"/>
                </a:lnTo>
                <a:lnTo>
                  <a:pt x="3261" y="11655"/>
                </a:lnTo>
                <a:lnTo>
                  <a:pt x="3066" y="11850"/>
                </a:lnTo>
                <a:lnTo>
                  <a:pt x="2872" y="12045"/>
                </a:lnTo>
                <a:lnTo>
                  <a:pt x="2507" y="12483"/>
                </a:lnTo>
                <a:lnTo>
                  <a:pt x="2117" y="12994"/>
                </a:lnTo>
                <a:lnTo>
                  <a:pt x="1947" y="13213"/>
                </a:lnTo>
                <a:lnTo>
                  <a:pt x="1874" y="13334"/>
                </a:lnTo>
                <a:lnTo>
                  <a:pt x="1825" y="13456"/>
                </a:lnTo>
                <a:lnTo>
                  <a:pt x="1825" y="13553"/>
                </a:lnTo>
                <a:lnTo>
                  <a:pt x="1850" y="13626"/>
                </a:lnTo>
                <a:lnTo>
                  <a:pt x="1850" y="13748"/>
                </a:lnTo>
                <a:lnTo>
                  <a:pt x="1874" y="13894"/>
                </a:lnTo>
                <a:lnTo>
                  <a:pt x="1947" y="14016"/>
                </a:lnTo>
                <a:lnTo>
                  <a:pt x="2020" y="14162"/>
                </a:lnTo>
                <a:lnTo>
                  <a:pt x="2215" y="14381"/>
                </a:lnTo>
                <a:lnTo>
                  <a:pt x="2385" y="14600"/>
                </a:lnTo>
                <a:lnTo>
                  <a:pt x="2653" y="14867"/>
                </a:lnTo>
                <a:lnTo>
                  <a:pt x="2920" y="15135"/>
                </a:lnTo>
                <a:lnTo>
                  <a:pt x="3188" y="15378"/>
                </a:lnTo>
                <a:lnTo>
                  <a:pt x="3504" y="15597"/>
                </a:lnTo>
                <a:lnTo>
                  <a:pt x="3553" y="15646"/>
                </a:lnTo>
                <a:lnTo>
                  <a:pt x="3675" y="15646"/>
                </a:lnTo>
                <a:lnTo>
                  <a:pt x="3723" y="15621"/>
                </a:lnTo>
                <a:lnTo>
                  <a:pt x="3845" y="15646"/>
                </a:lnTo>
                <a:lnTo>
                  <a:pt x="3967" y="15621"/>
                </a:lnTo>
                <a:lnTo>
                  <a:pt x="4113" y="15573"/>
                </a:lnTo>
                <a:lnTo>
                  <a:pt x="4234" y="15524"/>
                </a:lnTo>
                <a:lnTo>
                  <a:pt x="4478" y="15378"/>
                </a:lnTo>
                <a:lnTo>
                  <a:pt x="4697" y="15232"/>
                </a:lnTo>
                <a:lnTo>
                  <a:pt x="4964" y="14989"/>
                </a:lnTo>
                <a:lnTo>
                  <a:pt x="5232" y="14746"/>
                </a:lnTo>
                <a:lnTo>
                  <a:pt x="5743" y="14210"/>
                </a:lnTo>
                <a:lnTo>
                  <a:pt x="5865" y="14308"/>
                </a:lnTo>
                <a:lnTo>
                  <a:pt x="5986" y="14381"/>
                </a:lnTo>
                <a:lnTo>
                  <a:pt x="6254" y="14502"/>
                </a:lnTo>
                <a:lnTo>
                  <a:pt x="6595" y="14648"/>
                </a:lnTo>
                <a:lnTo>
                  <a:pt x="6789" y="14697"/>
                </a:lnTo>
                <a:lnTo>
                  <a:pt x="6887" y="14721"/>
                </a:lnTo>
                <a:lnTo>
                  <a:pt x="6984" y="14721"/>
                </a:lnTo>
                <a:lnTo>
                  <a:pt x="7033" y="14940"/>
                </a:lnTo>
                <a:lnTo>
                  <a:pt x="7081" y="15135"/>
                </a:lnTo>
                <a:lnTo>
                  <a:pt x="7154" y="15573"/>
                </a:lnTo>
                <a:lnTo>
                  <a:pt x="7203" y="16035"/>
                </a:lnTo>
                <a:lnTo>
                  <a:pt x="7203" y="16278"/>
                </a:lnTo>
                <a:lnTo>
                  <a:pt x="7203" y="16546"/>
                </a:lnTo>
                <a:lnTo>
                  <a:pt x="7227" y="16692"/>
                </a:lnTo>
                <a:lnTo>
                  <a:pt x="7252" y="16814"/>
                </a:lnTo>
                <a:lnTo>
                  <a:pt x="7325" y="16911"/>
                </a:lnTo>
                <a:lnTo>
                  <a:pt x="7398" y="16984"/>
                </a:lnTo>
                <a:lnTo>
                  <a:pt x="7422" y="17008"/>
                </a:lnTo>
                <a:lnTo>
                  <a:pt x="7471" y="17057"/>
                </a:lnTo>
                <a:lnTo>
                  <a:pt x="7568" y="17130"/>
                </a:lnTo>
                <a:lnTo>
                  <a:pt x="7690" y="17179"/>
                </a:lnTo>
                <a:lnTo>
                  <a:pt x="7811" y="17203"/>
                </a:lnTo>
                <a:lnTo>
                  <a:pt x="7957" y="17227"/>
                </a:lnTo>
                <a:lnTo>
                  <a:pt x="8249" y="17227"/>
                </a:lnTo>
                <a:lnTo>
                  <a:pt x="8492" y="17203"/>
                </a:lnTo>
                <a:lnTo>
                  <a:pt x="9198" y="17179"/>
                </a:lnTo>
                <a:lnTo>
                  <a:pt x="9904" y="17154"/>
                </a:lnTo>
                <a:lnTo>
                  <a:pt x="10001" y="17130"/>
                </a:lnTo>
                <a:lnTo>
                  <a:pt x="10098" y="17081"/>
                </a:lnTo>
                <a:lnTo>
                  <a:pt x="10147" y="16984"/>
                </a:lnTo>
                <a:lnTo>
                  <a:pt x="10147" y="16887"/>
                </a:lnTo>
                <a:lnTo>
                  <a:pt x="10171" y="16862"/>
                </a:lnTo>
                <a:lnTo>
                  <a:pt x="10269" y="16741"/>
                </a:lnTo>
                <a:lnTo>
                  <a:pt x="10317" y="16619"/>
                </a:lnTo>
                <a:lnTo>
                  <a:pt x="10366" y="16473"/>
                </a:lnTo>
                <a:lnTo>
                  <a:pt x="10390" y="16327"/>
                </a:lnTo>
                <a:lnTo>
                  <a:pt x="10463" y="15719"/>
                </a:lnTo>
                <a:lnTo>
                  <a:pt x="10561" y="15159"/>
                </a:lnTo>
                <a:lnTo>
                  <a:pt x="10561" y="14892"/>
                </a:lnTo>
                <a:lnTo>
                  <a:pt x="10561" y="14600"/>
                </a:lnTo>
                <a:lnTo>
                  <a:pt x="10707" y="14624"/>
                </a:lnTo>
                <a:lnTo>
                  <a:pt x="10877" y="14600"/>
                </a:lnTo>
                <a:lnTo>
                  <a:pt x="11169" y="14527"/>
                </a:lnTo>
                <a:lnTo>
                  <a:pt x="11291" y="14502"/>
                </a:lnTo>
                <a:lnTo>
                  <a:pt x="11437" y="14429"/>
                </a:lnTo>
                <a:lnTo>
                  <a:pt x="11583" y="14356"/>
                </a:lnTo>
                <a:lnTo>
                  <a:pt x="11680" y="14235"/>
                </a:lnTo>
                <a:lnTo>
                  <a:pt x="11826" y="14405"/>
                </a:lnTo>
                <a:lnTo>
                  <a:pt x="11996" y="14527"/>
                </a:lnTo>
                <a:lnTo>
                  <a:pt x="12313" y="14770"/>
                </a:lnTo>
                <a:lnTo>
                  <a:pt x="12897" y="15208"/>
                </a:lnTo>
                <a:lnTo>
                  <a:pt x="13505" y="15621"/>
                </a:lnTo>
                <a:lnTo>
                  <a:pt x="13578" y="15646"/>
                </a:lnTo>
                <a:lnTo>
                  <a:pt x="13651" y="15670"/>
                </a:lnTo>
                <a:lnTo>
                  <a:pt x="13724" y="15646"/>
                </a:lnTo>
                <a:lnTo>
                  <a:pt x="13797" y="15621"/>
                </a:lnTo>
                <a:lnTo>
                  <a:pt x="13846" y="15597"/>
                </a:lnTo>
                <a:lnTo>
                  <a:pt x="13870" y="15524"/>
                </a:lnTo>
                <a:lnTo>
                  <a:pt x="13919" y="15476"/>
                </a:lnTo>
                <a:lnTo>
                  <a:pt x="13919" y="15403"/>
                </a:lnTo>
                <a:lnTo>
                  <a:pt x="14138" y="15232"/>
                </a:lnTo>
                <a:lnTo>
                  <a:pt x="14332" y="15038"/>
                </a:lnTo>
                <a:lnTo>
                  <a:pt x="14722" y="14624"/>
                </a:lnTo>
                <a:lnTo>
                  <a:pt x="15208" y="14162"/>
                </a:lnTo>
                <a:lnTo>
                  <a:pt x="15427" y="13894"/>
                </a:lnTo>
                <a:lnTo>
                  <a:pt x="15622" y="13651"/>
                </a:lnTo>
                <a:lnTo>
                  <a:pt x="15671" y="13553"/>
                </a:lnTo>
                <a:lnTo>
                  <a:pt x="15671" y="13480"/>
                </a:lnTo>
                <a:lnTo>
                  <a:pt x="15695" y="13383"/>
                </a:lnTo>
                <a:lnTo>
                  <a:pt x="15671" y="13261"/>
                </a:lnTo>
                <a:lnTo>
                  <a:pt x="15500" y="12969"/>
                </a:lnTo>
                <a:lnTo>
                  <a:pt x="15330" y="12702"/>
                </a:lnTo>
                <a:lnTo>
                  <a:pt x="14941" y="12191"/>
                </a:lnTo>
                <a:lnTo>
                  <a:pt x="14795" y="11996"/>
                </a:lnTo>
                <a:lnTo>
                  <a:pt x="14649" y="11801"/>
                </a:lnTo>
                <a:lnTo>
                  <a:pt x="14454" y="11655"/>
                </a:lnTo>
                <a:lnTo>
                  <a:pt x="14259" y="11509"/>
                </a:lnTo>
                <a:lnTo>
                  <a:pt x="14430" y="11266"/>
                </a:lnTo>
                <a:lnTo>
                  <a:pt x="14576" y="10998"/>
                </a:lnTo>
                <a:lnTo>
                  <a:pt x="14673" y="10706"/>
                </a:lnTo>
                <a:lnTo>
                  <a:pt x="14722" y="10414"/>
                </a:lnTo>
                <a:lnTo>
                  <a:pt x="14843" y="10463"/>
                </a:lnTo>
                <a:lnTo>
                  <a:pt x="14965" y="10463"/>
                </a:lnTo>
                <a:lnTo>
                  <a:pt x="15257" y="10487"/>
                </a:lnTo>
                <a:lnTo>
                  <a:pt x="15768" y="10439"/>
                </a:lnTo>
                <a:lnTo>
                  <a:pt x="16352" y="10414"/>
                </a:lnTo>
                <a:lnTo>
                  <a:pt x="16619" y="10390"/>
                </a:lnTo>
                <a:lnTo>
                  <a:pt x="16911" y="10366"/>
                </a:lnTo>
                <a:lnTo>
                  <a:pt x="16984" y="10341"/>
                </a:lnTo>
                <a:lnTo>
                  <a:pt x="17057" y="10293"/>
                </a:lnTo>
                <a:lnTo>
                  <a:pt x="17082" y="10220"/>
                </a:lnTo>
                <a:lnTo>
                  <a:pt x="17106" y="10171"/>
                </a:lnTo>
                <a:lnTo>
                  <a:pt x="17179" y="10122"/>
                </a:lnTo>
                <a:lnTo>
                  <a:pt x="17252" y="10074"/>
                </a:lnTo>
                <a:lnTo>
                  <a:pt x="17301" y="10001"/>
                </a:lnTo>
                <a:lnTo>
                  <a:pt x="17301" y="9928"/>
                </a:lnTo>
                <a:lnTo>
                  <a:pt x="17301" y="8784"/>
                </a:lnTo>
                <a:lnTo>
                  <a:pt x="17301" y="8224"/>
                </a:lnTo>
                <a:lnTo>
                  <a:pt x="17252" y="7665"/>
                </a:lnTo>
                <a:lnTo>
                  <a:pt x="17228" y="7567"/>
                </a:lnTo>
                <a:lnTo>
                  <a:pt x="17155" y="7519"/>
                </a:lnTo>
                <a:lnTo>
                  <a:pt x="17082" y="7470"/>
                </a:lnTo>
                <a:lnTo>
                  <a:pt x="17009" y="7446"/>
                </a:lnTo>
                <a:lnTo>
                  <a:pt x="16960" y="7300"/>
                </a:lnTo>
                <a:lnTo>
                  <a:pt x="16863" y="7203"/>
                </a:lnTo>
                <a:lnTo>
                  <a:pt x="16741" y="7130"/>
                </a:lnTo>
                <a:lnTo>
                  <a:pt x="16619" y="7057"/>
                </a:lnTo>
                <a:lnTo>
                  <a:pt x="16473" y="7008"/>
                </a:lnTo>
                <a:lnTo>
                  <a:pt x="16303" y="6984"/>
                </a:lnTo>
                <a:lnTo>
                  <a:pt x="16035" y="6935"/>
                </a:lnTo>
                <a:lnTo>
                  <a:pt x="15427" y="6862"/>
                </a:lnTo>
                <a:lnTo>
                  <a:pt x="15087" y="6838"/>
                </a:lnTo>
                <a:lnTo>
                  <a:pt x="14795" y="6838"/>
                </a:lnTo>
                <a:lnTo>
                  <a:pt x="14770" y="6667"/>
                </a:lnTo>
                <a:lnTo>
                  <a:pt x="14770" y="6521"/>
                </a:lnTo>
                <a:lnTo>
                  <a:pt x="14697" y="6181"/>
                </a:lnTo>
                <a:lnTo>
                  <a:pt x="14673" y="6010"/>
                </a:lnTo>
                <a:lnTo>
                  <a:pt x="14600" y="5816"/>
                </a:lnTo>
                <a:lnTo>
                  <a:pt x="14527" y="5621"/>
                </a:lnTo>
                <a:lnTo>
                  <a:pt x="14430" y="5451"/>
                </a:lnTo>
                <a:lnTo>
                  <a:pt x="14576" y="5256"/>
                </a:lnTo>
                <a:lnTo>
                  <a:pt x="14697" y="5086"/>
                </a:lnTo>
                <a:lnTo>
                  <a:pt x="15111" y="4477"/>
                </a:lnTo>
                <a:lnTo>
                  <a:pt x="15354" y="4185"/>
                </a:lnTo>
                <a:lnTo>
                  <a:pt x="15598" y="3893"/>
                </a:lnTo>
                <a:lnTo>
                  <a:pt x="15646" y="3845"/>
                </a:lnTo>
                <a:lnTo>
                  <a:pt x="15671" y="3796"/>
                </a:lnTo>
                <a:lnTo>
                  <a:pt x="15671" y="3723"/>
                </a:lnTo>
                <a:lnTo>
                  <a:pt x="15671" y="3650"/>
                </a:lnTo>
                <a:lnTo>
                  <a:pt x="15646" y="3601"/>
                </a:lnTo>
                <a:lnTo>
                  <a:pt x="15646" y="3528"/>
                </a:lnTo>
                <a:lnTo>
                  <a:pt x="15646" y="3431"/>
                </a:lnTo>
                <a:lnTo>
                  <a:pt x="15622" y="3382"/>
                </a:lnTo>
                <a:lnTo>
                  <a:pt x="15549" y="3236"/>
                </a:lnTo>
                <a:lnTo>
                  <a:pt x="15354" y="2993"/>
                </a:lnTo>
                <a:lnTo>
                  <a:pt x="15062" y="2677"/>
                </a:lnTo>
                <a:lnTo>
                  <a:pt x="14746" y="2385"/>
                </a:lnTo>
                <a:lnTo>
                  <a:pt x="14503" y="2190"/>
                </a:lnTo>
                <a:lnTo>
                  <a:pt x="14235" y="1971"/>
                </a:lnTo>
                <a:lnTo>
                  <a:pt x="14065" y="1874"/>
                </a:lnTo>
                <a:lnTo>
                  <a:pt x="13919" y="1825"/>
                </a:lnTo>
                <a:lnTo>
                  <a:pt x="13748" y="1801"/>
                </a:lnTo>
                <a:lnTo>
                  <a:pt x="13554" y="1801"/>
                </a:lnTo>
                <a:lnTo>
                  <a:pt x="13481" y="1825"/>
                </a:lnTo>
                <a:lnTo>
                  <a:pt x="13189" y="1971"/>
                </a:lnTo>
                <a:lnTo>
                  <a:pt x="12921" y="2117"/>
                </a:lnTo>
                <a:lnTo>
                  <a:pt x="12653" y="2312"/>
                </a:lnTo>
                <a:lnTo>
                  <a:pt x="12410" y="2506"/>
                </a:lnTo>
                <a:lnTo>
                  <a:pt x="12094" y="2725"/>
                </a:lnTo>
                <a:lnTo>
                  <a:pt x="11923" y="2847"/>
                </a:lnTo>
                <a:lnTo>
                  <a:pt x="11777" y="2993"/>
                </a:lnTo>
                <a:lnTo>
                  <a:pt x="11558" y="2847"/>
                </a:lnTo>
                <a:lnTo>
                  <a:pt x="11291" y="2750"/>
                </a:lnTo>
                <a:lnTo>
                  <a:pt x="11023" y="2652"/>
                </a:lnTo>
                <a:lnTo>
                  <a:pt x="10755" y="2628"/>
                </a:lnTo>
                <a:lnTo>
                  <a:pt x="10755" y="2604"/>
                </a:lnTo>
                <a:lnTo>
                  <a:pt x="10682" y="2458"/>
                </a:lnTo>
                <a:lnTo>
                  <a:pt x="10634" y="2287"/>
                </a:lnTo>
                <a:lnTo>
                  <a:pt x="10561" y="1922"/>
                </a:lnTo>
                <a:lnTo>
                  <a:pt x="10585" y="1922"/>
                </a:lnTo>
                <a:lnTo>
                  <a:pt x="10609" y="1874"/>
                </a:lnTo>
                <a:lnTo>
                  <a:pt x="10609" y="1825"/>
                </a:lnTo>
                <a:lnTo>
                  <a:pt x="10585" y="1752"/>
                </a:lnTo>
                <a:lnTo>
                  <a:pt x="10536" y="1703"/>
                </a:lnTo>
                <a:lnTo>
                  <a:pt x="10463" y="1095"/>
                </a:lnTo>
                <a:lnTo>
                  <a:pt x="10439" y="779"/>
                </a:lnTo>
                <a:lnTo>
                  <a:pt x="10366" y="487"/>
                </a:lnTo>
                <a:lnTo>
                  <a:pt x="10390" y="438"/>
                </a:lnTo>
                <a:lnTo>
                  <a:pt x="10415" y="389"/>
                </a:lnTo>
                <a:lnTo>
                  <a:pt x="10439" y="316"/>
                </a:lnTo>
                <a:lnTo>
                  <a:pt x="10415" y="268"/>
                </a:lnTo>
                <a:lnTo>
                  <a:pt x="10390" y="195"/>
                </a:lnTo>
                <a:lnTo>
                  <a:pt x="10342" y="146"/>
                </a:lnTo>
                <a:lnTo>
                  <a:pt x="10293" y="122"/>
                </a:lnTo>
                <a:lnTo>
                  <a:pt x="10196" y="97"/>
                </a:lnTo>
                <a:lnTo>
                  <a:pt x="9855" y="73"/>
                </a:lnTo>
                <a:lnTo>
                  <a:pt x="9490" y="49"/>
                </a:lnTo>
                <a:lnTo>
                  <a:pt x="8760" y="49"/>
                </a:lnTo>
                <a:lnTo>
                  <a:pt x="8395" y="24"/>
                </a:lnTo>
                <a:lnTo>
                  <a:pt x="8030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C00000"/>
              </a:solidFill>
            </a:endParaRPr>
          </a:p>
        </p:txBody>
      </p:sp>
      <p:sp>
        <p:nvSpPr>
          <p:cNvPr id="40" name="Shape 334"/>
          <p:cNvSpPr>
            <a:spLocks noChangeAspect="1"/>
          </p:cNvSpPr>
          <p:nvPr/>
        </p:nvSpPr>
        <p:spPr>
          <a:xfrm>
            <a:off x="888359" y="4626946"/>
            <a:ext cx="453736" cy="451820"/>
          </a:xfrm>
          <a:custGeom>
            <a:avLst/>
            <a:gdLst/>
            <a:ahLst/>
            <a:cxnLst/>
            <a:rect l="0" t="0" r="0" b="0"/>
            <a:pathLst>
              <a:path w="17301" h="17228" extrusionOk="0">
                <a:moveTo>
                  <a:pt x="9295" y="4842"/>
                </a:moveTo>
                <a:lnTo>
                  <a:pt x="9514" y="4891"/>
                </a:lnTo>
                <a:lnTo>
                  <a:pt x="9758" y="4964"/>
                </a:lnTo>
                <a:lnTo>
                  <a:pt x="9539" y="5256"/>
                </a:lnTo>
                <a:lnTo>
                  <a:pt x="9368" y="5548"/>
                </a:lnTo>
                <a:lnTo>
                  <a:pt x="9198" y="5499"/>
                </a:lnTo>
                <a:lnTo>
                  <a:pt x="9174" y="5426"/>
                </a:lnTo>
                <a:lnTo>
                  <a:pt x="9271" y="4940"/>
                </a:lnTo>
                <a:lnTo>
                  <a:pt x="9295" y="4842"/>
                </a:lnTo>
                <a:close/>
                <a:moveTo>
                  <a:pt x="8784" y="4769"/>
                </a:moveTo>
                <a:lnTo>
                  <a:pt x="8882" y="4794"/>
                </a:lnTo>
                <a:lnTo>
                  <a:pt x="8857" y="4891"/>
                </a:lnTo>
                <a:lnTo>
                  <a:pt x="8784" y="5159"/>
                </a:lnTo>
                <a:lnTo>
                  <a:pt x="8736" y="5426"/>
                </a:lnTo>
                <a:lnTo>
                  <a:pt x="8468" y="5426"/>
                </a:lnTo>
                <a:lnTo>
                  <a:pt x="8468" y="5329"/>
                </a:lnTo>
                <a:lnTo>
                  <a:pt x="8419" y="5134"/>
                </a:lnTo>
                <a:lnTo>
                  <a:pt x="8346" y="4964"/>
                </a:lnTo>
                <a:lnTo>
                  <a:pt x="8322" y="4915"/>
                </a:lnTo>
                <a:lnTo>
                  <a:pt x="8249" y="4915"/>
                </a:lnTo>
                <a:lnTo>
                  <a:pt x="8225" y="4940"/>
                </a:lnTo>
                <a:lnTo>
                  <a:pt x="8200" y="4988"/>
                </a:lnTo>
                <a:lnTo>
                  <a:pt x="8200" y="5183"/>
                </a:lnTo>
                <a:lnTo>
                  <a:pt x="8176" y="5378"/>
                </a:lnTo>
                <a:lnTo>
                  <a:pt x="8176" y="5451"/>
                </a:lnTo>
                <a:lnTo>
                  <a:pt x="7957" y="5499"/>
                </a:lnTo>
                <a:lnTo>
                  <a:pt x="7738" y="5597"/>
                </a:lnTo>
                <a:lnTo>
                  <a:pt x="7714" y="5548"/>
                </a:lnTo>
                <a:lnTo>
                  <a:pt x="7641" y="5378"/>
                </a:lnTo>
                <a:lnTo>
                  <a:pt x="7568" y="5207"/>
                </a:lnTo>
                <a:lnTo>
                  <a:pt x="7471" y="5110"/>
                </a:lnTo>
                <a:lnTo>
                  <a:pt x="7373" y="5013"/>
                </a:lnTo>
                <a:lnTo>
                  <a:pt x="7349" y="4988"/>
                </a:lnTo>
                <a:lnTo>
                  <a:pt x="7568" y="4891"/>
                </a:lnTo>
                <a:lnTo>
                  <a:pt x="7641" y="4964"/>
                </a:lnTo>
                <a:lnTo>
                  <a:pt x="7738" y="5013"/>
                </a:lnTo>
                <a:lnTo>
                  <a:pt x="7836" y="5037"/>
                </a:lnTo>
                <a:lnTo>
                  <a:pt x="7933" y="5013"/>
                </a:lnTo>
                <a:lnTo>
                  <a:pt x="8127" y="4915"/>
                </a:lnTo>
                <a:lnTo>
                  <a:pt x="8298" y="4842"/>
                </a:lnTo>
                <a:lnTo>
                  <a:pt x="8492" y="4818"/>
                </a:lnTo>
                <a:lnTo>
                  <a:pt x="8663" y="4794"/>
                </a:lnTo>
                <a:lnTo>
                  <a:pt x="8711" y="4794"/>
                </a:lnTo>
                <a:lnTo>
                  <a:pt x="8784" y="4769"/>
                </a:lnTo>
                <a:close/>
                <a:moveTo>
                  <a:pt x="9879" y="5013"/>
                </a:moveTo>
                <a:lnTo>
                  <a:pt x="10147" y="5159"/>
                </a:lnTo>
                <a:lnTo>
                  <a:pt x="10415" y="5305"/>
                </a:lnTo>
                <a:lnTo>
                  <a:pt x="10196" y="5524"/>
                </a:lnTo>
                <a:lnTo>
                  <a:pt x="9977" y="5743"/>
                </a:lnTo>
                <a:lnTo>
                  <a:pt x="9977" y="5767"/>
                </a:lnTo>
                <a:lnTo>
                  <a:pt x="9928" y="5743"/>
                </a:lnTo>
                <a:lnTo>
                  <a:pt x="9685" y="5645"/>
                </a:lnTo>
                <a:lnTo>
                  <a:pt x="9879" y="5013"/>
                </a:lnTo>
                <a:close/>
                <a:moveTo>
                  <a:pt x="7300" y="5013"/>
                </a:moveTo>
                <a:lnTo>
                  <a:pt x="7300" y="5037"/>
                </a:lnTo>
                <a:lnTo>
                  <a:pt x="7325" y="5183"/>
                </a:lnTo>
                <a:lnTo>
                  <a:pt x="7325" y="5305"/>
                </a:lnTo>
                <a:lnTo>
                  <a:pt x="7373" y="5499"/>
                </a:lnTo>
                <a:lnTo>
                  <a:pt x="7446" y="5670"/>
                </a:lnTo>
                <a:lnTo>
                  <a:pt x="7446" y="5718"/>
                </a:lnTo>
                <a:lnTo>
                  <a:pt x="7203" y="5791"/>
                </a:lnTo>
                <a:lnTo>
                  <a:pt x="7081" y="5524"/>
                </a:lnTo>
                <a:lnTo>
                  <a:pt x="6935" y="5232"/>
                </a:lnTo>
                <a:lnTo>
                  <a:pt x="7106" y="5134"/>
                </a:lnTo>
                <a:lnTo>
                  <a:pt x="7300" y="5013"/>
                </a:lnTo>
                <a:close/>
                <a:moveTo>
                  <a:pt x="10707" y="5475"/>
                </a:moveTo>
                <a:lnTo>
                  <a:pt x="11193" y="5816"/>
                </a:lnTo>
                <a:lnTo>
                  <a:pt x="10999" y="5913"/>
                </a:lnTo>
                <a:lnTo>
                  <a:pt x="10780" y="6010"/>
                </a:lnTo>
                <a:lnTo>
                  <a:pt x="10585" y="6108"/>
                </a:lnTo>
                <a:lnTo>
                  <a:pt x="10390" y="5986"/>
                </a:lnTo>
                <a:lnTo>
                  <a:pt x="10171" y="5864"/>
                </a:lnTo>
                <a:lnTo>
                  <a:pt x="10512" y="5621"/>
                </a:lnTo>
                <a:lnTo>
                  <a:pt x="10707" y="5475"/>
                </a:lnTo>
                <a:close/>
                <a:moveTo>
                  <a:pt x="6692" y="5426"/>
                </a:moveTo>
                <a:lnTo>
                  <a:pt x="6716" y="5572"/>
                </a:lnTo>
                <a:lnTo>
                  <a:pt x="6741" y="5718"/>
                </a:lnTo>
                <a:lnTo>
                  <a:pt x="6838" y="5986"/>
                </a:lnTo>
                <a:lnTo>
                  <a:pt x="6643" y="6156"/>
                </a:lnTo>
                <a:lnTo>
                  <a:pt x="6522" y="5986"/>
                </a:lnTo>
                <a:lnTo>
                  <a:pt x="6351" y="5743"/>
                </a:lnTo>
                <a:lnTo>
                  <a:pt x="6522" y="5572"/>
                </a:lnTo>
                <a:lnTo>
                  <a:pt x="6692" y="5426"/>
                </a:lnTo>
                <a:close/>
                <a:moveTo>
                  <a:pt x="11461" y="6059"/>
                </a:moveTo>
                <a:lnTo>
                  <a:pt x="11607" y="6181"/>
                </a:lnTo>
                <a:lnTo>
                  <a:pt x="11510" y="6181"/>
                </a:lnTo>
                <a:lnTo>
                  <a:pt x="11193" y="6254"/>
                </a:lnTo>
                <a:lnTo>
                  <a:pt x="11047" y="6302"/>
                </a:lnTo>
                <a:lnTo>
                  <a:pt x="10877" y="6375"/>
                </a:lnTo>
                <a:lnTo>
                  <a:pt x="10780" y="6278"/>
                </a:lnTo>
                <a:lnTo>
                  <a:pt x="11096" y="6181"/>
                </a:lnTo>
                <a:lnTo>
                  <a:pt x="11291" y="6132"/>
                </a:lnTo>
                <a:lnTo>
                  <a:pt x="11461" y="6059"/>
                </a:lnTo>
                <a:close/>
                <a:moveTo>
                  <a:pt x="6157" y="5962"/>
                </a:moveTo>
                <a:lnTo>
                  <a:pt x="6230" y="6156"/>
                </a:lnTo>
                <a:lnTo>
                  <a:pt x="6303" y="6302"/>
                </a:lnTo>
                <a:lnTo>
                  <a:pt x="6400" y="6424"/>
                </a:lnTo>
                <a:lnTo>
                  <a:pt x="6181" y="6765"/>
                </a:lnTo>
                <a:lnTo>
                  <a:pt x="6157" y="6716"/>
                </a:lnTo>
                <a:lnTo>
                  <a:pt x="5962" y="6546"/>
                </a:lnTo>
                <a:lnTo>
                  <a:pt x="5840" y="6400"/>
                </a:lnTo>
                <a:lnTo>
                  <a:pt x="5986" y="6181"/>
                </a:lnTo>
                <a:lnTo>
                  <a:pt x="6157" y="5962"/>
                </a:lnTo>
                <a:close/>
                <a:moveTo>
                  <a:pt x="11729" y="6327"/>
                </a:moveTo>
                <a:lnTo>
                  <a:pt x="11923" y="6570"/>
                </a:lnTo>
                <a:lnTo>
                  <a:pt x="12094" y="6862"/>
                </a:lnTo>
                <a:lnTo>
                  <a:pt x="11899" y="6838"/>
                </a:lnTo>
                <a:lnTo>
                  <a:pt x="11704" y="6862"/>
                </a:lnTo>
                <a:lnTo>
                  <a:pt x="11510" y="6886"/>
                </a:lnTo>
                <a:lnTo>
                  <a:pt x="11339" y="6911"/>
                </a:lnTo>
                <a:lnTo>
                  <a:pt x="11145" y="6643"/>
                </a:lnTo>
                <a:lnTo>
                  <a:pt x="11388" y="6594"/>
                </a:lnTo>
                <a:lnTo>
                  <a:pt x="11607" y="6546"/>
                </a:lnTo>
                <a:lnTo>
                  <a:pt x="11680" y="6497"/>
                </a:lnTo>
                <a:lnTo>
                  <a:pt x="11704" y="6448"/>
                </a:lnTo>
                <a:lnTo>
                  <a:pt x="11729" y="6375"/>
                </a:lnTo>
                <a:lnTo>
                  <a:pt x="11729" y="6327"/>
                </a:lnTo>
                <a:close/>
                <a:moveTo>
                  <a:pt x="5646" y="6765"/>
                </a:moveTo>
                <a:lnTo>
                  <a:pt x="5719" y="6838"/>
                </a:lnTo>
                <a:lnTo>
                  <a:pt x="5840" y="7008"/>
                </a:lnTo>
                <a:lnTo>
                  <a:pt x="5913" y="7081"/>
                </a:lnTo>
                <a:lnTo>
                  <a:pt x="6011" y="7130"/>
                </a:lnTo>
                <a:lnTo>
                  <a:pt x="5913" y="7397"/>
                </a:lnTo>
                <a:lnTo>
                  <a:pt x="5670" y="7300"/>
                </a:lnTo>
                <a:lnTo>
                  <a:pt x="5524" y="7276"/>
                </a:lnTo>
                <a:lnTo>
                  <a:pt x="5402" y="7251"/>
                </a:lnTo>
                <a:lnTo>
                  <a:pt x="5524" y="7008"/>
                </a:lnTo>
                <a:lnTo>
                  <a:pt x="5646" y="6765"/>
                </a:lnTo>
                <a:close/>
                <a:moveTo>
                  <a:pt x="12288" y="7276"/>
                </a:moveTo>
                <a:lnTo>
                  <a:pt x="12361" y="7519"/>
                </a:lnTo>
                <a:lnTo>
                  <a:pt x="12410" y="7786"/>
                </a:lnTo>
                <a:lnTo>
                  <a:pt x="12215" y="7689"/>
                </a:lnTo>
                <a:lnTo>
                  <a:pt x="12021" y="7616"/>
                </a:lnTo>
                <a:lnTo>
                  <a:pt x="11802" y="7567"/>
                </a:lnTo>
                <a:lnTo>
                  <a:pt x="11583" y="7543"/>
                </a:lnTo>
                <a:lnTo>
                  <a:pt x="11510" y="7276"/>
                </a:lnTo>
                <a:lnTo>
                  <a:pt x="11680" y="7300"/>
                </a:lnTo>
                <a:lnTo>
                  <a:pt x="11875" y="7300"/>
                </a:lnTo>
                <a:lnTo>
                  <a:pt x="12264" y="7276"/>
                </a:lnTo>
                <a:close/>
                <a:moveTo>
                  <a:pt x="5281" y="7616"/>
                </a:moveTo>
                <a:lnTo>
                  <a:pt x="5548" y="7713"/>
                </a:lnTo>
                <a:lnTo>
                  <a:pt x="5792" y="7811"/>
                </a:lnTo>
                <a:lnTo>
                  <a:pt x="5719" y="8273"/>
                </a:lnTo>
                <a:lnTo>
                  <a:pt x="5256" y="8322"/>
                </a:lnTo>
                <a:lnTo>
                  <a:pt x="5135" y="8322"/>
                </a:lnTo>
                <a:lnTo>
                  <a:pt x="5183" y="7981"/>
                </a:lnTo>
                <a:lnTo>
                  <a:pt x="5281" y="7616"/>
                </a:lnTo>
                <a:close/>
                <a:moveTo>
                  <a:pt x="11656" y="7859"/>
                </a:moveTo>
                <a:lnTo>
                  <a:pt x="11826" y="7932"/>
                </a:lnTo>
                <a:lnTo>
                  <a:pt x="12069" y="8054"/>
                </a:lnTo>
                <a:lnTo>
                  <a:pt x="12191" y="8103"/>
                </a:lnTo>
                <a:lnTo>
                  <a:pt x="12337" y="8151"/>
                </a:lnTo>
                <a:lnTo>
                  <a:pt x="12386" y="8151"/>
                </a:lnTo>
                <a:lnTo>
                  <a:pt x="12459" y="8127"/>
                </a:lnTo>
                <a:lnTo>
                  <a:pt x="12459" y="8516"/>
                </a:lnTo>
                <a:lnTo>
                  <a:pt x="12264" y="8395"/>
                </a:lnTo>
                <a:lnTo>
                  <a:pt x="11972" y="8249"/>
                </a:lnTo>
                <a:lnTo>
                  <a:pt x="11826" y="8200"/>
                </a:lnTo>
                <a:lnTo>
                  <a:pt x="11680" y="8176"/>
                </a:lnTo>
                <a:lnTo>
                  <a:pt x="11656" y="7859"/>
                </a:lnTo>
                <a:close/>
                <a:moveTo>
                  <a:pt x="11680" y="8468"/>
                </a:moveTo>
                <a:lnTo>
                  <a:pt x="11777" y="8589"/>
                </a:lnTo>
                <a:lnTo>
                  <a:pt x="11899" y="8662"/>
                </a:lnTo>
                <a:lnTo>
                  <a:pt x="12191" y="8857"/>
                </a:lnTo>
                <a:lnTo>
                  <a:pt x="12337" y="8954"/>
                </a:lnTo>
                <a:lnTo>
                  <a:pt x="12118" y="8979"/>
                </a:lnTo>
                <a:lnTo>
                  <a:pt x="11875" y="8954"/>
                </a:lnTo>
                <a:lnTo>
                  <a:pt x="11631" y="8954"/>
                </a:lnTo>
                <a:lnTo>
                  <a:pt x="11656" y="8711"/>
                </a:lnTo>
                <a:lnTo>
                  <a:pt x="11680" y="8468"/>
                </a:lnTo>
                <a:close/>
                <a:moveTo>
                  <a:pt x="5694" y="8735"/>
                </a:moveTo>
                <a:lnTo>
                  <a:pt x="5694" y="8954"/>
                </a:lnTo>
                <a:lnTo>
                  <a:pt x="5719" y="9198"/>
                </a:lnTo>
                <a:lnTo>
                  <a:pt x="5427" y="9222"/>
                </a:lnTo>
                <a:lnTo>
                  <a:pt x="5159" y="9271"/>
                </a:lnTo>
                <a:lnTo>
                  <a:pt x="5110" y="9003"/>
                </a:lnTo>
                <a:lnTo>
                  <a:pt x="5110" y="8760"/>
                </a:lnTo>
                <a:lnTo>
                  <a:pt x="5402" y="8760"/>
                </a:lnTo>
                <a:lnTo>
                  <a:pt x="5694" y="8735"/>
                </a:lnTo>
                <a:close/>
                <a:moveTo>
                  <a:pt x="5208" y="9514"/>
                </a:moveTo>
                <a:lnTo>
                  <a:pt x="5792" y="9563"/>
                </a:lnTo>
                <a:lnTo>
                  <a:pt x="5840" y="9757"/>
                </a:lnTo>
                <a:lnTo>
                  <a:pt x="5913" y="9952"/>
                </a:lnTo>
                <a:lnTo>
                  <a:pt x="5354" y="9952"/>
                </a:lnTo>
                <a:lnTo>
                  <a:pt x="5256" y="9733"/>
                </a:lnTo>
                <a:lnTo>
                  <a:pt x="5208" y="9514"/>
                </a:lnTo>
                <a:close/>
                <a:moveTo>
                  <a:pt x="11583" y="9222"/>
                </a:moveTo>
                <a:lnTo>
                  <a:pt x="11680" y="9271"/>
                </a:lnTo>
                <a:lnTo>
                  <a:pt x="11777" y="9319"/>
                </a:lnTo>
                <a:lnTo>
                  <a:pt x="11996" y="9368"/>
                </a:lnTo>
                <a:lnTo>
                  <a:pt x="12167" y="9392"/>
                </a:lnTo>
                <a:lnTo>
                  <a:pt x="12386" y="9392"/>
                </a:lnTo>
                <a:lnTo>
                  <a:pt x="12288" y="9782"/>
                </a:lnTo>
                <a:lnTo>
                  <a:pt x="12167" y="10147"/>
                </a:lnTo>
                <a:lnTo>
                  <a:pt x="12142" y="10098"/>
                </a:lnTo>
                <a:lnTo>
                  <a:pt x="12118" y="10049"/>
                </a:lnTo>
                <a:lnTo>
                  <a:pt x="12021" y="9952"/>
                </a:lnTo>
                <a:lnTo>
                  <a:pt x="11777" y="9830"/>
                </a:lnTo>
                <a:lnTo>
                  <a:pt x="11607" y="9757"/>
                </a:lnTo>
                <a:lnTo>
                  <a:pt x="11437" y="9684"/>
                </a:lnTo>
                <a:lnTo>
                  <a:pt x="11510" y="9465"/>
                </a:lnTo>
                <a:lnTo>
                  <a:pt x="11583" y="9222"/>
                </a:lnTo>
                <a:close/>
                <a:moveTo>
                  <a:pt x="11339" y="9952"/>
                </a:moveTo>
                <a:lnTo>
                  <a:pt x="11461" y="10025"/>
                </a:lnTo>
                <a:lnTo>
                  <a:pt x="11607" y="10122"/>
                </a:lnTo>
                <a:lnTo>
                  <a:pt x="11850" y="10268"/>
                </a:lnTo>
                <a:lnTo>
                  <a:pt x="11972" y="10293"/>
                </a:lnTo>
                <a:lnTo>
                  <a:pt x="12118" y="10293"/>
                </a:lnTo>
                <a:lnTo>
                  <a:pt x="11996" y="10512"/>
                </a:lnTo>
                <a:lnTo>
                  <a:pt x="11875" y="10731"/>
                </a:lnTo>
                <a:lnTo>
                  <a:pt x="11753" y="10609"/>
                </a:lnTo>
                <a:lnTo>
                  <a:pt x="11656" y="10487"/>
                </a:lnTo>
                <a:lnTo>
                  <a:pt x="11510" y="10390"/>
                </a:lnTo>
                <a:lnTo>
                  <a:pt x="11364" y="10317"/>
                </a:lnTo>
                <a:lnTo>
                  <a:pt x="11266" y="10293"/>
                </a:lnTo>
                <a:lnTo>
                  <a:pt x="11169" y="10268"/>
                </a:lnTo>
                <a:lnTo>
                  <a:pt x="11339" y="9952"/>
                </a:lnTo>
                <a:close/>
                <a:moveTo>
                  <a:pt x="6132" y="10341"/>
                </a:moveTo>
                <a:lnTo>
                  <a:pt x="6327" y="10585"/>
                </a:lnTo>
                <a:lnTo>
                  <a:pt x="6059" y="10658"/>
                </a:lnTo>
                <a:lnTo>
                  <a:pt x="5792" y="10755"/>
                </a:lnTo>
                <a:lnTo>
                  <a:pt x="5670" y="10560"/>
                </a:lnTo>
                <a:lnTo>
                  <a:pt x="5548" y="10366"/>
                </a:lnTo>
                <a:lnTo>
                  <a:pt x="5548" y="10366"/>
                </a:lnTo>
                <a:lnTo>
                  <a:pt x="5840" y="10390"/>
                </a:lnTo>
                <a:lnTo>
                  <a:pt x="5986" y="10390"/>
                </a:lnTo>
                <a:lnTo>
                  <a:pt x="6132" y="10341"/>
                </a:lnTo>
                <a:close/>
                <a:moveTo>
                  <a:pt x="8663" y="5986"/>
                </a:moveTo>
                <a:lnTo>
                  <a:pt x="8857" y="6010"/>
                </a:lnTo>
                <a:lnTo>
                  <a:pt x="9076" y="6059"/>
                </a:lnTo>
                <a:lnTo>
                  <a:pt x="9490" y="6181"/>
                </a:lnTo>
                <a:lnTo>
                  <a:pt x="9855" y="6327"/>
                </a:lnTo>
                <a:lnTo>
                  <a:pt x="10123" y="6473"/>
                </a:lnTo>
                <a:lnTo>
                  <a:pt x="10342" y="6643"/>
                </a:lnTo>
                <a:lnTo>
                  <a:pt x="10561" y="6813"/>
                </a:lnTo>
                <a:lnTo>
                  <a:pt x="10731" y="7032"/>
                </a:lnTo>
                <a:lnTo>
                  <a:pt x="10877" y="7251"/>
                </a:lnTo>
                <a:lnTo>
                  <a:pt x="10999" y="7494"/>
                </a:lnTo>
                <a:lnTo>
                  <a:pt x="11096" y="7762"/>
                </a:lnTo>
                <a:lnTo>
                  <a:pt x="11145" y="8054"/>
                </a:lnTo>
                <a:lnTo>
                  <a:pt x="11193" y="8297"/>
                </a:lnTo>
                <a:lnTo>
                  <a:pt x="11193" y="8565"/>
                </a:lnTo>
                <a:lnTo>
                  <a:pt x="11169" y="8833"/>
                </a:lnTo>
                <a:lnTo>
                  <a:pt x="11120" y="9076"/>
                </a:lnTo>
                <a:lnTo>
                  <a:pt x="11072" y="9319"/>
                </a:lnTo>
                <a:lnTo>
                  <a:pt x="10974" y="9538"/>
                </a:lnTo>
                <a:lnTo>
                  <a:pt x="10853" y="9757"/>
                </a:lnTo>
                <a:lnTo>
                  <a:pt x="10731" y="9976"/>
                </a:lnTo>
                <a:lnTo>
                  <a:pt x="10561" y="10171"/>
                </a:lnTo>
                <a:lnTo>
                  <a:pt x="10390" y="10341"/>
                </a:lnTo>
                <a:lnTo>
                  <a:pt x="10220" y="10512"/>
                </a:lnTo>
                <a:lnTo>
                  <a:pt x="10001" y="10658"/>
                </a:lnTo>
                <a:lnTo>
                  <a:pt x="9782" y="10779"/>
                </a:lnTo>
                <a:lnTo>
                  <a:pt x="9563" y="10877"/>
                </a:lnTo>
                <a:lnTo>
                  <a:pt x="9320" y="10974"/>
                </a:lnTo>
                <a:lnTo>
                  <a:pt x="9052" y="11023"/>
                </a:lnTo>
                <a:lnTo>
                  <a:pt x="8833" y="11047"/>
                </a:lnTo>
                <a:lnTo>
                  <a:pt x="8590" y="11071"/>
                </a:lnTo>
                <a:lnTo>
                  <a:pt x="8371" y="11047"/>
                </a:lnTo>
                <a:lnTo>
                  <a:pt x="8127" y="10998"/>
                </a:lnTo>
                <a:lnTo>
                  <a:pt x="7908" y="10950"/>
                </a:lnTo>
                <a:lnTo>
                  <a:pt x="7714" y="10877"/>
                </a:lnTo>
                <a:lnTo>
                  <a:pt x="7495" y="10779"/>
                </a:lnTo>
                <a:lnTo>
                  <a:pt x="7300" y="10658"/>
                </a:lnTo>
                <a:lnTo>
                  <a:pt x="7130" y="10536"/>
                </a:lnTo>
                <a:lnTo>
                  <a:pt x="6960" y="10390"/>
                </a:lnTo>
                <a:lnTo>
                  <a:pt x="6814" y="10220"/>
                </a:lnTo>
                <a:lnTo>
                  <a:pt x="6668" y="10049"/>
                </a:lnTo>
                <a:lnTo>
                  <a:pt x="6546" y="9855"/>
                </a:lnTo>
                <a:lnTo>
                  <a:pt x="6449" y="9660"/>
                </a:lnTo>
                <a:lnTo>
                  <a:pt x="6351" y="9441"/>
                </a:lnTo>
                <a:lnTo>
                  <a:pt x="6303" y="9222"/>
                </a:lnTo>
                <a:lnTo>
                  <a:pt x="6254" y="8979"/>
                </a:lnTo>
                <a:lnTo>
                  <a:pt x="6230" y="8735"/>
                </a:lnTo>
                <a:lnTo>
                  <a:pt x="6254" y="8468"/>
                </a:lnTo>
                <a:lnTo>
                  <a:pt x="6254" y="8224"/>
                </a:lnTo>
                <a:lnTo>
                  <a:pt x="6303" y="7981"/>
                </a:lnTo>
                <a:lnTo>
                  <a:pt x="6376" y="7738"/>
                </a:lnTo>
                <a:lnTo>
                  <a:pt x="6449" y="7519"/>
                </a:lnTo>
                <a:lnTo>
                  <a:pt x="6546" y="7300"/>
                </a:lnTo>
                <a:lnTo>
                  <a:pt x="6668" y="7057"/>
                </a:lnTo>
                <a:lnTo>
                  <a:pt x="6814" y="6838"/>
                </a:lnTo>
                <a:lnTo>
                  <a:pt x="6984" y="6667"/>
                </a:lnTo>
                <a:lnTo>
                  <a:pt x="7154" y="6521"/>
                </a:lnTo>
                <a:lnTo>
                  <a:pt x="7373" y="6400"/>
                </a:lnTo>
                <a:lnTo>
                  <a:pt x="7592" y="6302"/>
                </a:lnTo>
                <a:lnTo>
                  <a:pt x="7811" y="6205"/>
                </a:lnTo>
                <a:lnTo>
                  <a:pt x="8079" y="6156"/>
                </a:lnTo>
                <a:lnTo>
                  <a:pt x="8127" y="6132"/>
                </a:lnTo>
                <a:lnTo>
                  <a:pt x="8176" y="6108"/>
                </a:lnTo>
                <a:lnTo>
                  <a:pt x="8225" y="6059"/>
                </a:lnTo>
                <a:lnTo>
                  <a:pt x="8249" y="6010"/>
                </a:lnTo>
                <a:lnTo>
                  <a:pt x="8444" y="5986"/>
                </a:lnTo>
                <a:close/>
                <a:moveTo>
                  <a:pt x="6643" y="10877"/>
                </a:moveTo>
                <a:lnTo>
                  <a:pt x="6814" y="11023"/>
                </a:lnTo>
                <a:lnTo>
                  <a:pt x="7008" y="11144"/>
                </a:lnTo>
                <a:lnTo>
                  <a:pt x="6765" y="11315"/>
                </a:lnTo>
                <a:lnTo>
                  <a:pt x="6522" y="11461"/>
                </a:lnTo>
                <a:lnTo>
                  <a:pt x="6497" y="11485"/>
                </a:lnTo>
                <a:lnTo>
                  <a:pt x="6303" y="11290"/>
                </a:lnTo>
                <a:lnTo>
                  <a:pt x="6108" y="11120"/>
                </a:lnTo>
                <a:lnTo>
                  <a:pt x="6327" y="10998"/>
                </a:lnTo>
                <a:lnTo>
                  <a:pt x="6643" y="10877"/>
                </a:lnTo>
                <a:close/>
                <a:moveTo>
                  <a:pt x="11047" y="10414"/>
                </a:moveTo>
                <a:lnTo>
                  <a:pt x="11169" y="10560"/>
                </a:lnTo>
                <a:lnTo>
                  <a:pt x="11388" y="10755"/>
                </a:lnTo>
                <a:lnTo>
                  <a:pt x="11607" y="10974"/>
                </a:lnTo>
                <a:lnTo>
                  <a:pt x="11656" y="11071"/>
                </a:lnTo>
                <a:lnTo>
                  <a:pt x="11461" y="11315"/>
                </a:lnTo>
                <a:lnTo>
                  <a:pt x="11242" y="11534"/>
                </a:lnTo>
                <a:lnTo>
                  <a:pt x="10999" y="11728"/>
                </a:lnTo>
                <a:lnTo>
                  <a:pt x="10731" y="11899"/>
                </a:lnTo>
                <a:lnTo>
                  <a:pt x="10707" y="11801"/>
                </a:lnTo>
                <a:lnTo>
                  <a:pt x="10682" y="11680"/>
                </a:lnTo>
                <a:lnTo>
                  <a:pt x="10585" y="11485"/>
                </a:lnTo>
                <a:lnTo>
                  <a:pt x="10463" y="11315"/>
                </a:lnTo>
                <a:lnTo>
                  <a:pt x="10317" y="11144"/>
                </a:lnTo>
                <a:lnTo>
                  <a:pt x="10634" y="10901"/>
                </a:lnTo>
                <a:lnTo>
                  <a:pt x="10707" y="11217"/>
                </a:lnTo>
                <a:lnTo>
                  <a:pt x="10731" y="11485"/>
                </a:lnTo>
                <a:lnTo>
                  <a:pt x="10780" y="11607"/>
                </a:lnTo>
                <a:lnTo>
                  <a:pt x="10828" y="11704"/>
                </a:lnTo>
                <a:lnTo>
                  <a:pt x="10853" y="11753"/>
                </a:lnTo>
                <a:lnTo>
                  <a:pt x="10926" y="11753"/>
                </a:lnTo>
                <a:lnTo>
                  <a:pt x="10950" y="11704"/>
                </a:lnTo>
                <a:lnTo>
                  <a:pt x="10999" y="11607"/>
                </a:lnTo>
                <a:lnTo>
                  <a:pt x="10974" y="11485"/>
                </a:lnTo>
                <a:lnTo>
                  <a:pt x="10926" y="11242"/>
                </a:lnTo>
                <a:lnTo>
                  <a:pt x="10828" y="11023"/>
                </a:lnTo>
                <a:lnTo>
                  <a:pt x="10731" y="10828"/>
                </a:lnTo>
                <a:lnTo>
                  <a:pt x="10901" y="10633"/>
                </a:lnTo>
                <a:lnTo>
                  <a:pt x="11047" y="10414"/>
                </a:lnTo>
                <a:close/>
                <a:moveTo>
                  <a:pt x="7252" y="11290"/>
                </a:moveTo>
                <a:lnTo>
                  <a:pt x="7446" y="11363"/>
                </a:lnTo>
                <a:lnTo>
                  <a:pt x="7641" y="11461"/>
                </a:lnTo>
                <a:lnTo>
                  <a:pt x="7568" y="11534"/>
                </a:lnTo>
                <a:lnTo>
                  <a:pt x="7422" y="11753"/>
                </a:lnTo>
                <a:lnTo>
                  <a:pt x="7276" y="11947"/>
                </a:lnTo>
                <a:lnTo>
                  <a:pt x="7033" y="11826"/>
                </a:lnTo>
                <a:lnTo>
                  <a:pt x="6789" y="11680"/>
                </a:lnTo>
                <a:lnTo>
                  <a:pt x="6911" y="11607"/>
                </a:lnTo>
                <a:lnTo>
                  <a:pt x="7033" y="11509"/>
                </a:lnTo>
                <a:lnTo>
                  <a:pt x="7252" y="11290"/>
                </a:lnTo>
                <a:close/>
                <a:moveTo>
                  <a:pt x="7908" y="11534"/>
                </a:moveTo>
                <a:lnTo>
                  <a:pt x="8200" y="11582"/>
                </a:lnTo>
                <a:lnTo>
                  <a:pt x="8127" y="11923"/>
                </a:lnTo>
                <a:lnTo>
                  <a:pt x="8127" y="12093"/>
                </a:lnTo>
                <a:lnTo>
                  <a:pt x="8127" y="12264"/>
                </a:lnTo>
                <a:lnTo>
                  <a:pt x="7884" y="12191"/>
                </a:lnTo>
                <a:lnTo>
                  <a:pt x="7641" y="12118"/>
                </a:lnTo>
                <a:lnTo>
                  <a:pt x="7738" y="11947"/>
                </a:lnTo>
                <a:lnTo>
                  <a:pt x="7811" y="11753"/>
                </a:lnTo>
                <a:lnTo>
                  <a:pt x="7908" y="11534"/>
                </a:lnTo>
                <a:close/>
                <a:moveTo>
                  <a:pt x="10123" y="11266"/>
                </a:moveTo>
                <a:lnTo>
                  <a:pt x="10244" y="11631"/>
                </a:lnTo>
                <a:lnTo>
                  <a:pt x="10317" y="11850"/>
                </a:lnTo>
                <a:lnTo>
                  <a:pt x="10342" y="11972"/>
                </a:lnTo>
                <a:lnTo>
                  <a:pt x="10390" y="12069"/>
                </a:lnTo>
                <a:lnTo>
                  <a:pt x="10147" y="12191"/>
                </a:lnTo>
                <a:lnTo>
                  <a:pt x="9879" y="12264"/>
                </a:lnTo>
                <a:lnTo>
                  <a:pt x="9904" y="12093"/>
                </a:lnTo>
                <a:lnTo>
                  <a:pt x="9928" y="11923"/>
                </a:lnTo>
                <a:lnTo>
                  <a:pt x="9928" y="11655"/>
                </a:lnTo>
                <a:lnTo>
                  <a:pt x="9904" y="11388"/>
                </a:lnTo>
                <a:lnTo>
                  <a:pt x="10123" y="11266"/>
                </a:lnTo>
                <a:close/>
                <a:moveTo>
                  <a:pt x="8833" y="11631"/>
                </a:moveTo>
                <a:lnTo>
                  <a:pt x="8760" y="11850"/>
                </a:lnTo>
                <a:lnTo>
                  <a:pt x="8736" y="12045"/>
                </a:lnTo>
                <a:lnTo>
                  <a:pt x="8687" y="12337"/>
                </a:lnTo>
                <a:lnTo>
                  <a:pt x="8517" y="12337"/>
                </a:lnTo>
                <a:lnTo>
                  <a:pt x="8541" y="11972"/>
                </a:lnTo>
                <a:lnTo>
                  <a:pt x="8541" y="11801"/>
                </a:lnTo>
                <a:lnTo>
                  <a:pt x="8541" y="11631"/>
                </a:lnTo>
                <a:close/>
                <a:moveTo>
                  <a:pt x="9660" y="11485"/>
                </a:moveTo>
                <a:lnTo>
                  <a:pt x="9612" y="11801"/>
                </a:lnTo>
                <a:lnTo>
                  <a:pt x="9563" y="12069"/>
                </a:lnTo>
                <a:lnTo>
                  <a:pt x="9539" y="12191"/>
                </a:lnTo>
                <a:lnTo>
                  <a:pt x="9563" y="12312"/>
                </a:lnTo>
                <a:lnTo>
                  <a:pt x="9174" y="12361"/>
                </a:lnTo>
                <a:lnTo>
                  <a:pt x="9149" y="12361"/>
                </a:lnTo>
                <a:lnTo>
                  <a:pt x="9149" y="12166"/>
                </a:lnTo>
                <a:lnTo>
                  <a:pt x="9174" y="11874"/>
                </a:lnTo>
                <a:lnTo>
                  <a:pt x="9174" y="11582"/>
                </a:lnTo>
                <a:lnTo>
                  <a:pt x="9222" y="11582"/>
                </a:lnTo>
                <a:lnTo>
                  <a:pt x="9441" y="11534"/>
                </a:lnTo>
                <a:lnTo>
                  <a:pt x="9660" y="11485"/>
                </a:lnTo>
                <a:close/>
                <a:moveTo>
                  <a:pt x="8517" y="4258"/>
                </a:moveTo>
                <a:lnTo>
                  <a:pt x="8225" y="4307"/>
                </a:lnTo>
                <a:lnTo>
                  <a:pt x="7957" y="4404"/>
                </a:lnTo>
                <a:lnTo>
                  <a:pt x="7690" y="4429"/>
                </a:lnTo>
                <a:lnTo>
                  <a:pt x="7422" y="4502"/>
                </a:lnTo>
                <a:lnTo>
                  <a:pt x="7154" y="4623"/>
                </a:lnTo>
                <a:lnTo>
                  <a:pt x="6911" y="4745"/>
                </a:lnTo>
                <a:lnTo>
                  <a:pt x="6668" y="4915"/>
                </a:lnTo>
                <a:lnTo>
                  <a:pt x="6424" y="5110"/>
                </a:lnTo>
                <a:lnTo>
                  <a:pt x="6205" y="5329"/>
                </a:lnTo>
                <a:lnTo>
                  <a:pt x="6011" y="5548"/>
                </a:lnTo>
                <a:lnTo>
                  <a:pt x="5792" y="5791"/>
                </a:lnTo>
                <a:lnTo>
                  <a:pt x="5621" y="6035"/>
                </a:lnTo>
                <a:lnTo>
                  <a:pt x="5281" y="6546"/>
                </a:lnTo>
                <a:lnTo>
                  <a:pt x="5013" y="7057"/>
                </a:lnTo>
                <a:lnTo>
                  <a:pt x="4818" y="7543"/>
                </a:lnTo>
                <a:lnTo>
                  <a:pt x="4697" y="7932"/>
                </a:lnTo>
                <a:lnTo>
                  <a:pt x="4648" y="8297"/>
                </a:lnTo>
                <a:lnTo>
                  <a:pt x="4624" y="8662"/>
                </a:lnTo>
                <a:lnTo>
                  <a:pt x="4624" y="9027"/>
                </a:lnTo>
                <a:lnTo>
                  <a:pt x="4672" y="9392"/>
                </a:lnTo>
                <a:lnTo>
                  <a:pt x="4745" y="9757"/>
                </a:lnTo>
                <a:lnTo>
                  <a:pt x="4867" y="10098"/>
                </a:lnTo>
                <a:lnTo>
                  <a:pt x="5013" y="10414"/>
                </a:lnTo>
                <a:lnTo>
                  <a:pt x="5183" y="10731"/>
                </a:lnTo>
                <a:lnTo>
                  <a:pt x="5402" y="11047"/>
                </a:lnTo>
                <a:lnTo>
                  <a:pt x="5621" y="11315"/>
                </a:lnTo>
                <a:lnTo>
                  <a:pt x="5889" y="11582"/>
                </a:lnTo>
                <a:lnTo>
                  <a:pt x="6157" y="11826"/>
                </a:lnTo>
                <a:lnTo>
                  <a:pt x="6449" y="12069"/>
                </a:lnTo>
                <a:lnTo>
                  <a:pt x="6765" y="12264"/>
                </a:lnTo>
                <a:lnTo>
                  <a:pt x="7106" y="12434"/>
                </a:lnTo>
                <a:lnTo>
                  <a:pt x="7446" y="12580"/>
                </a:lnTo>
                <a:lnTo>
                  <a:pt x="7787" y="12677"/>
                </a:lnTo>
                <a:lnTo>
                  <a:pt x="8127" y="12775"/>
                </a:lnTo>
                <a:lnTo>
                  <a:pt x="8492" y="12823"/>
                </a:lnTo>
                <a:lnTo>
                  <a:pt x="8833" y="12848"/>
                </a:lnTo>
                <a:lnTo>
                  <a:pt x="9174" y="12872"/>
                </a:lnTo>
                <a:lnTo>
                  <a:pt x="9539" y="12823"/>
                </a:lnTo>
                <a:lnTo>
                  <a:pt x="9879" y="12775"/>
                </a:lnTo>
                <a:lnTo>
                  <a:pt x="10196" y="12702"/>
                </a:lnTo>
                <a:lnTo>
                  <a:pt x="10536" y="12580"/>
                </a:lnTo>
                <a:lnTo>
                  <a:pt x="10828" y="12434"/>
                </a:lnTo>
                <a:lnTo>
                  <a:pt x="11145" y="12264"/>
                </a:lnTo>
                <a:lnTo>
                  <a:pt x="11412" y="12045"/>
                </a:lnTo>
                <a:lnTo>
                  <a:pt x="11680" y="11826"/>
                </a:lnTo>
                <a:lnTo>
                  <a:pt x="11923" y="11558"/>
                </a:lnTo>
                <a:lnTo>
                  <a:pt x="12167" y="11266"/>
                </a:lnTo>
                <a:lnTo>
                  <a:pt x="12337" y="10974"/>
                </a:lnTo>
                <a:lnTo>
                  <a:pt x="12507" y="10658"/>
                </a:lnTo>
                <a:lnTo>
                  <a:pt x="12653" y="10317"/>
                </a:lnTo>
                <a:lnTo>
                  <a:pt x="12775" y="9976"/>
                </a:lnTo>
                <a:lnTo>
                  <a:pt x="12872" y="9611"/>
                </a:lnTo>
                <a:lnTo>
                  <a:pt x="12921" y="9246"/>
                </a:lnTo>
                <a:lnTo>
                  <a:pt x="12970" y="8881"/>
                </a:lnTo>
                <a:lnTo>
                  <a:pt x="12994" y="8516"/>
                </a:lnTo>
                <a:lnTo>
                  <a:pt x="12970" y="8151"/>
                </a:lnTo>
                <a:lnTo>
                  <a:pt x="12945" y="7786"/>
                </a:lnTo>
                <a:lnTo>
                  <a:pt x="12872" y="7446"/>
                </a:lnTo>
                <a:lnTo>
                  <a:pt x="12751" y="7105"/>
                </a:lnTo>
                <a:lnTo>
                  <a:pt x="12629" y="6765"/>
                </a:lnTo>
                <a:lnTo>
                  <a:pt x="12459" y="6448"/>
                </a:lnTo>
                <a:lnTo>
                  <a:pt x="12264" y="6156"/>
                </a:lnTo>
                <a:lnTo>
                  <a:pt x="12045" y="5864"/>
                </a:lnTo>
                <a:lnTo>
                  <a:pt x="11656" y="5499"/>
                </a:lnTo>
                <a:lnTo>
                  <a:pt x="11193" y="5134"/>
                </a:lnTo>
                <a:lnTo>
                  <a:pt x="10950" y="4964"/>
                </a:lnTo>
                <a:lnTo>
                  <a:pt x="10707" y="4818"/>
                </a:lnTo>
                <a:lnTo>
                  <a:pt x="10439" y="4672"/>
                </a:lnTo>
                <a:lnTo>
                  <a:pt x="10171" y="4550"/>
                </a:lnTo>
                <a:lnTo>
                  <a:pt x="9904" y="4453"/>
                </a:lnTo>
                <a:lnTo>
                  <a:pt x="9636" y="4356"/>
                </a:lnTo>
                <a:lnTo>
                  <a:pt x="9344" y="4307"/>
                </a:lnTo>
                <a:lnTo>
                  <a:pt x="9076" y="4258"/>
                </a:lnTo>
                <a:close/>
                <a:moveTo>
                  <a:pt x="7519" y="487"/>
                </a:moveTo>
                <a:lnTo>
                  <a:pt x="7787" y="511"/>
                </a:lnTo>
                <a:lnTo>
                  <a:pt x="8590" y="511"/>
                </a:lnTo>
                <a:lnTo>
                  <a:pt x="9271" y="560"/>
                </a:lnTo>
                <a:lnTo>
                  <a:pt x="9612" y="584"/>
                </a:lnTo>
                <a:lnTo>
                  <a:pt x="9952" y="584"/>
                </a:lnTo>
                <a:lnTo>
                  <a:pt x="9928" y="779"/>
                </a:lnTo>
                <a:lnTo>
                  <a:pt x="9952" y="949"/>
                </a:lnTo>
                <a:lnTo>
                  <a:pt x="9636" y="852"/>
                </a:lnTo>
                <a:lnTo>
                  <a:pt x="9466" y="827"/>
                </a:lnTo>
                <a:lnTo>
                  <a:pt x="9295" y="803"/>
                </a:lnTo>
                <a:lnTo>
                  <a:pt x="9149" y="803"/>
                </a:lnTo>
                <a:lnTo>
                  <a:pt x="9003" y="852"/>
                </a:lnTo>
                <a:lnTo>
                  <a:pt x="8857" y="900"/>
                </a:lnTo>
                <a:lnTo>
                  <a:pt x="8736" y="998"/>
                </a:lnTo>
                <a:lnTo>
                  <a:pt x="8711" y="1046"/>
                </a:lnTo>
                <a:lnTo>
                  <a:pt x="8711" y="1095"/>
                </a:lnTo>
                <a:lnTo>
                  <a:pt x="8760" y="1119"/>
                </a:lnTo>
                <a:lnTo>
                  <a:pt x="8784" y="1144"/>
                </a:lnTo>
                <a:lnTo>
                  <a:pt x="9125" y="1144"/>
                </a:lnTo>
                <a:lnTo>
                  <a:pt x="9417" y="1168"/>
                </a:lnTo>
                <a:lnTo>
                  <a:pt x="9709" y="1241"/>
                </a:lnTo>
                <a:lnTo>
                  <a:pt x="10001" y="1363"/>
                </a:lnTo>
                <a:lnTo>
                  <a:pt x="10025" y="1533"/>
                </a:lnTo>
                <a:lnTo>
                  <a:pt x="10025" y="1533"/>
                </a:lnTo>
                <a:lnTo>
                  <a:pt x="9782" y="1509"/>
                </a:lnTo>
                <a:lnTo>
                  <a:pt x="9076" y="1484"/>
                </a:lnTo>
                <a:lnTo>
                  <a:pt x="8833" y="1436"/>
                </a:lnTo>
                <a:lnTo>
                  <a:pt x="8711" y="1460"/>
                </a:lnTo>
                <a:lnTo>
                  <a:pt x="8590" y="1509"/>
                </a:lnTo>
                <a:lnTo>
                  <a:pt x="8541" y="1557"/>
                </a:lnTo>
                <a:lnTo>
                  <a:pt x="8541" y="1606"/>
                </a:lnTo>
                <a:lnTo>
                  <a:pt x="8614" y="1703"/>
                </a:lnTo>
                <a:lnTo>
                  <a:pt x="8687" y="1801"/>
                </a:lnTo>
                <a:lnTo>
                  <a:pt x="8809" y="1849"/>
                </a:lnTo>
                <a:lnTo>
                  <a:pt x="8930" y="1898"/>
                </a:lnTo>
                <a:lnTo>
                  <a:pt x="9174" y="1922"/>
                </a:lnTo>
                <a:lnTo>
                  <a:pt x="9417" y="1947"/>
                </a:lnTo>
                <a:lnTo>
                  <a:pt x="9733" y="1995"/>
                </a:lnTo>
                <a:lnTo>
                  <a:pt x="10098" y="2044"/>
                </a:lnTo>
                <a:lnTo>
                  <a:pt x="10147" y="2409"/>
                </a:lnTo>
                <a:lnTo>
                  <a:pt x="9952" y="2360"/>
                </a:lnTo>
                <a:lnTo>
                  <a:pt x="9782" y="2312"/>
                </a:lnTo>
                <a:lnTo>
                  <a:pt x="9417" y="2263"/>
                </a:lnTo>
                <a:lnTo>
                  <a:pt x="9149" y="2214"/>
                </a:lnTo>
                <a:lnTo>
                  <a:pt x="8882" y="2214"/>
                </a:lnTo>
                <a:lnTo>
                  <a:pt x="8833" y="2239"/>
                </a:lnTo>
                <a:lnTo>
                  <a:pt x="8809" y="2263"/>
                </a:lnTo>
                <a:lnTo>
                  <a:pt x="8809" y="2312"/>
                </a:lnTo>
                <a:lnTo>
                  <a:pt x="8809" y="2336"/>
                </a:lnTo>
                <a:lnTo>
                  <a:pt x="8882" y="2458"/>
                </a:lnTo>
                <a:lnTo>
                  <a:pt x="8979" y="2555"/>
                </a:lnTo>
                <a:lnTo>
                  <a:pt x="9101" y="2628"/>
                </a:lnTo>
                <a:lnTo>
                  <a:pt x="9247" y="2652"/>
                </a:lnTo>
                <a:lnTo>
                  <a:pt x="9636" y="2750"/>
                </a:lnTo>
                <a:lnTo>
                  <a:pt x="10025" y="2798"/>
                </a:lnTo>
                <a:lnTo>
                  <a:pt x="10171" y="2798"/>
                </a:lnTo>
                <a:lnTo>
                  <a:pt x="10220" y="2750"/>
                </a:lnTo>
                <a:lnTo>
                  <a:pt x="10244" y="2725"/>
                </a:lnTo>
                <a:lnTo>
                  <a:pt x="10317" y="2871"/>
                </a:lnTo>
                <a:lnTo>
                  <a:pt x="10366" y="2944"/>
                </a:lnTo>
                <a:lnTo>
                  <a:pt x="10439" y="2993"/>
                </a:lnTo>
                <a:lnTo>
                  <a:pt x="10585" y="2993"/>
                </a:lnTo>
                <a:lnTo>
                  <a:pt x="10877" y="3066"/>
                </a:lnTo>
                <a:lnTo>
                  <a:pt x="11145" y="3188"/>
                </a:lnTo>
                <a:lnTo>
                  <a:pt x="11388" y="3334"/>
                </a:lnTo>
                <a:lnTo>
                  <a:pt x="11631" y="3504"/>
                </a:lnTo>
                <a:lnTo>
                  <a:pt x="11704" y="3528"/>
                </a:lnTo>
                <a:lnTo>
                  <a:pt x="11753" y="3553"/>
                </a:lnTo>
                <a:lnTo>
                  <a:pt x="11875" y="3553"/>
                </a:lnTo>
                <a:lnTo>
                  <a:pt x="11972" y="3480"/>
                </a:lnTo>
                <a:lnTo>
                  <a:pt x="12021" y="3382"/>
                </a:lnTo>
                <a:lnTo>
                  <a:pt x="12167" y="3309"/>
                </a:lnTo>
                <a:lnTo>
                  <a:pt x="12288" y="3212"/>
                </a:lnTo>
                <a:lnTo>
                  <a:pt x="12532" y="3017"/>
                </a:lnTo>
                <a:lnTo>
                  <a:pt x="13043" y="2652"/>
                </a:lnTo>
                <a:lnTo>
                  <a:pt x="13335" y="2458"/>
                </a:lnTo>
                <a:lnTo>
                  <a:pt x="13602" y="2336"/>
                </a:lnTo>
                <a:lnTo>
                  <a:pt x="13675" y="2287"/>
                </a:lnTo>
                <a:lnTo>
                  <a:pt x="13724" y="2239"/>
                </a:lnTo>
                <a:lnTo>
                  <a:pt x="13846" y="2312"/>
                </a:lnTo>
                <a:lnTo>
                  <a:pt x="14162" y="2555"/>
                </a:lnTo>
                <a:lnTo>
                  <a:pt x="14454" y="2823"/>
                </a:lnTo>
                <a:lnTo>
                  <a:pt x="14722" y="3090"/>
                </a:lnTo>
                <a:lnTo>
                  <a:pt x="14989" y="3358"/>
                </a:lnTo>
                <a:lnTo>
                  <a:pt x="15087" y="3504"/>
                </a:lnTo>
                <a:lnTo>
                  <a:pt x="15208" y="3626"/>
                </a:lnTo>
                <a:lnTo>
                  <a:pt x="14989" y="3869"/>
                </a:lnTo>
                <a:lnTo>
                  <a:pt x="14892" y="3747"/>
                </a:lnTo>
                <a:lnTo>
                  <a:pt x="14746" y="3626"/>
                </a:lnTo>
                <a:lnTo>
                  <a:pt x="14478" y="3431"/>
                </a:lnTo>
                <a:lnTo>
                  <a:pt x="14381" y="3334"/>
                </a:lnTo>
                <a:lnTo>
                  <a:pt x="14235" y="3261"/>
                </a:lnTo>
                <a:lnTo>
                  <a:pt x="14113" y="3212"/>
                </a:lnTo>
                <a:lnTo>
                  <a:pt x="13919" y="3212"/>
                </a:lnTo>
                <a:lnTo>
                  <a:pt x="13894" y="3261"/>
                </a:lnTo>
                <a:lnTo>
                  <a:pt x="13870" y="3309"/>
                </a:lnTo>
                <a:lnTo>
                  <a:pt x="13894" y="3358"/>
                </a:lnTo>
                <a:lnTo>
                  <a:pt x="13967" y="3455"/>
                </a:lnTo>
                <a:lnTo>
                  <a:pt x="14040" y="3553"/>
                </a:lnTo>
                <a:lnTo>
                  <a:pt x="14259" y="3723"/>
                </a:lnTo>
                <a:lnTo>
                  <a:pt x="14503" y="3966"/>
                </a:lnTo>
                <a:lnTo>
                  <a:pt x="14624" y="4064"/>
                </a:lnTo>
                <a:lnTo>
                  <a:pt x="14770" y="4161"/>
                </a:lnTo>
                <a:lnTo>
                  <a:pt x="14600" y="4429"/>
                </a:lnTo>
                <a:lnTo>
                  <a:pt x="14454" y="4283"/>
                </a:lnTo>
                <a:lnTo>
                  <a:pt x="14332" y="4137"/>
                </a:lnTo>
                <a:lnTo>
                  <a:pt x="14235" y="4015"/>
                </a:lnTo>
                <a:lnTo>
                  <a:pt x="14138" y="3893"/>
                </a:lnTo>
                <a:lnTo>
                  <a:pt x="14016" y="3820"/>
                </a:lnTo>
                <a:lnTo>
                  <a:pt x="13894" y="3747"/>
                </a:lnTo>
                <a:lnTo>
                  <a:pt x="13846" y="3747"/>
                </a:lnTo>
                <a:lnTo>
                  <a:pt x="13821" y="3772"/>
                </a:lnTo>
                <a:lnTo>
                  <a:pt x="13797" y="3820"/>
                </a:lnTo>
                <a:lnTo>
                  <a:pt x="13797" y="3845"/>
                </a:lnTo>
                <a:lnTo>
                  <a:pt x="13821" y="3991"/>
                </a:lnTo>
                <a:lnTo>
                  <a:pt x="13894" y="4137"/>
                </a:lnTo>
                <a:lnTo>
                  <a:pt x="14040" y="4429"/>
                </a:lnTo>
                <a:lnTo>
                  <a:pt x="14186" y="4623"/>
                </a:lnTo>
                <a:lnTo>
                  <a:pt x="14332" y="4794"/>
                </a:lnTo>
                <a:lnTo>
                  <a:pt x="14235" y="4964"/>
                </a:lnTo>
                <a:lnTo>
                  <a:pt x="14089" y="5159"/>
                </a:lnTo>
                <a:lnTo>
                  <a:pt x="13967" y="4964"/>
                </a:lnTo>
                <a:lnTo>
                  <a:pt x="13821" y="4769"/>
                </a:lnTo>
                <a:lnTo>
                  <a:pt x="13675" y="4599"/>
                </a:lnTo>
                <a:lnTo>
                  <a:pt x="13554" y="4380"/>
                </a:lnTo>
                <a:lnTo>
                  <a:pt x="13505" y="4331"/>
                </a:lnTo>
                <a:lnTo>
                  <a:pt x="13432" y="4307"/>
                </a:lnTo>
                <a:lnTo>
                  <a:pt x="13359" y="4307"/>
                </a:lnTo>
                <a:lnTo>
                  <a:pt x="13335" y="4356"/>
                </a:lnTo>
                <a:lnTo>
                  <a:pt x="13310" y="4380"/>
                </a:lnTo>
                <a:lnTo>
                  <a:pt x="13310" y="4526"/>
                </a:lnTo>
                <a:lnTo>
                  <a:pt x="13335" y="4648"/>
                </a:lnTo>
                <a:lnTo>
                  <a:pt x="13383" y="4769"/>
                </a:lnTo>
                <a:lnTo>
                  <a:pt x="13456" y="4891"/>
                </a:lnTo>
                <a:lnTo>
                  <a:pt x="13846" y="5548"/>
                </a:lnTo>
                <a:lnTo>
                  <a:pt x="13919" y="5597"/>
                </a:lnTo>
                <a:lnTo>
                  <a:pt x="13992" y="5621"/>
                </a:lnTo>
                <a:lnTo>
                  <a:pt x="14016" y="5645"/>
                </a:lnTo>
                <a:lnTo>
                  <a:pt x="14065" y="5670"/>
                </a:lnTo>
                <a:lnTo>
                  <a:pt x="14186" y="5986"/>
                </a:lnTo>
                <a:lnTo>
                  <a:pt x="14259" y="6302"/>
                </a:lnTo>
                <a:lnTo>
                  <a:pt x="14284" y="6497"/>
                </a:lnTo>
                <a:lnTo>
                  <a:pt x="14284" y="6692"/>
                </a:lnTo>
                <a:lnTo>
                  <a:pt x="14308" y="6886"/>
                </a:lnTo>
                <a:lnTo>
                  <a:pt x="14332" y="7081"/>
                </a:lnTo>
                <a:lnTo>
                  <a:pt x="14381" y="7154"/>
                </a:lnTo>
                <a:lnTo>
                  <a:pt x="14454" y="7203"/>
                </a:lnTo>
                <a:lnTo>
                  <a:pt x="14527" y="7227"/>
                </a:lnTo>
                <a:lnTo>
                  <a:pt x="14624" y="7227"/>
                </a:lnTo>
                <a:lnTo>
                  <a:pt x="14722" y="7276"/>
                </a:lnTo>
                <a:lnTo>
                  <a:pt x="14843" y="7300"/>
                </a:lnTo>
                <a:lnTo>
                  <a:pt x="15111" y="7348"/>
                </a:lnTo>
                <a:lnTo>
                  <a:pt x="15598" y="7373"/>
                </a:lnTo>
                <a:lnTo>
                  <a:pt x="15962" y="7446"/>
                </a:lnTo>
                <a:lnTo>
                  <a:pt x="16352" y="7519"/>
                </a:lnTo>
                <a:lnTo>
                  <a:pt x="16571" y="7592"/>
                </a:lnTo>
                <a:lnTo>
                  <a:pt x="16692" y="7640"/>
                </a:lnTo>
                <a:lnTo>
                  <a:pt x="16814" y="7640"/>
                </a:lnTo>
                <a:lnTo>
                  <a:pt x="16765" y="7957"/>
                </a:lnTo>
                <a:lnTo>
                  <a:pt x="16765" y="8249"/>
                </a:lnTo>
                <a:lnTo>
                  <a:pt x="16765" y="8857"/>
                </a:lnTo>
                <a:lnTo>
                  <a:pt x="16765" y="9344"/>
                </a:lnTo>
                <a:lnTo>
                  <a:pt x="16765" y="9587"/>
                </a:lnTo>
                <a:lnTo>
                  <a:pt x="16790" y="9855"/>
                </a:lnTo>
                <a:lnTo>
                  <a:pt x="16522" y="9855"/>
                </a:lnTo>
                <a:lnTo>
                  <a:pt x="16571" y="9757"/>
                </a:lnTo>
                <a:lnTo>
                  <a:pt x="16546" y="9636"/>
                </a:lnTo>
                <a:lnTo>
                  <a:pt x="16522" y="9417"/>
                </a:lnTo>
                <a:lnTo>
                  <a:pt x="16473" y="9125"/>
                </a:lnTo>
                <a:lnTo>
                  <a:pt x="16449" y="9003"/>
                </a:lnTo>
                <a:lnTo>
                  <a:pt x="16400" y="8857"/>
                </a:lnTo>
                <a:lnTo>
                  <a:pt x="16376" y="8833"/>
                </a:lnTo>
                <a:lnTo>
                  <a:pt x="16327" y="8808"/>
                </a:lnTo>
                <a:lnTo>
                  <a:pt x="16279" y="8833"/>
                </a:lnTo>
                <a:lnTo>
                  <a:pt x="16254" y="8857"/>
                </a:lnTo>
                <a:lnTo>
                  <a:pt x="16206" y="9003"/>
                </a:lnTo>
                <a:lnTo>
                  <a:pt x="16181" y="9125"/>
                </a:lnTo>
                <a:lnTo>
                  <a:pt x="16133" y="9417"/>
                </a:lnTo>
                <a:lnTo>
                  <a:pt x="16133" y="9660"/>
                </a:lnTo>
                <a:lnTo>
                  <a:pt x="16157" y="9782"/>
                </a:lnTo>
                <a:lnTo>
                  <a:pt x="16206" y="9903"/>
                </a:lnTo>
                <a:lnTo>
                  <a:pt x="15768" y="9928"/>
                </a:lnTo>
                <a:lnTo>
                  <a:pt x="15671" y="9928"/>
                </a:lnTo>
                <a:lnTo>
                  <a:pt x="15719" y="9806"/>
                </a:lnTo>
                <a:lnTo>
                  <a:pt x="15768" y="9538"/>
                </a:lnTo>
                <a:lnTo>
                  <a:pt x="15841" y="9246"/>
                </a:lnTo>
                <a:lnTo>
                  <a:pt x="15865" y="8954"/>
                </a:lnTo>
                <a:lnTo>
                  <a:pt x="15841" y="8906"/>
                </a:lnTo>
                <a:lnTo>
                  <a:pt x="15817" y="8881"/>
                </a:lnTo>
                <a:lnTo>
                  <a:pt x="15744" y="8808"/>
                </a:lnTo>
                <a:lnTo>
                  <a:pt x="15671" y="8808"/>
                </a:lnTo>
                <a:lnTo>
                  <a:pt x="15622" y="8857"/>
                </a:lnTo>
                <a:lnTo>
                  <a:pt x="15573" y="8930"/>
                </a:lnTo>
                <a:lnTo>
                  <a:pt x="15427" y="9441"/>
                </a:lnTo>
                <a:lnTo>
                  <a:pt x="15330" y="9709"/>
                </a:lnTo>
                <a:lnTo>
                  <a:pt x="15330" y="9830"/>
                </a:lnTo>
                <a:lnTo>
                  <a:pt x="15330" y="9903"/>
                </a:lnTo>
                <a:lnTo>
                  <a:pt x="15354" y="9928"/>
                </a:lnTo>
                <a:lnTo>
                  <a:pt x="15135" y="9952"/>
                </a:lnTo>
                <a:lnTo>
                  <a:pt x="14916" y="9976"/>
                </a:lnTo>
                <a:lnTo>
                  <a:pt x="14965" y="9636"/>
                </a:lnTo>
                <a:lnTo>
                  <a:pt x="14989" y="9344"/>
                </a:lnTo>
                <a:lnTo>
                  <a:pt x="14989" y="9173"/>
                </a:lnTo>
                <a:lnTo>
                  <a:pt x="14941" y="9027"/>
                </a:lnTo>
                <a:lnTo>
                  <a:pt x="14916" y="8979"/>
                </a:lnTo>
                <a:lnTo>
                  <a:pt x="14868" y="8954"/>
                </a:lnTo>
                <a:lnTo>
                  <a:pt x="14819" y="8954"/>
                </a:lnTo>
                <a:lnTo>
                  <a:pt x="14770" y="8979"/>
                </a:lnTo>
                <a:lnTo>
                  <a:pt x="14697" y="9100"/>
                </a:lnTo>
                <a:lnTo>
                  <a:pt x="14649" y="9198"/>
                </a:lnTo>
                <a:lnTo>
                  <a:pt x="14600" y="9465"/>
                </a:lnTo>
                <a:lnTo>
                  <a:pt x="14405" y="10171"/>
                </a:lnTo>
                <a:lnTo>
                  <a:pt x="14405" y="10244"/>
                </a:lnTo>
                <a:lnTo>
                  <a:pt x="14430" y="10317"/>
                </a:lnTo>
                <a:lnTo>
                  <a:pt x="14284" y="10585"/>
                </a:lnTo>
                <a:lnTo>
                  <a:pt x="14162" y="10877"/>
                </a:lnTo>
                <a:lnTo>
                  <a:pt x="14065" y="11047"/>
                </a:lnTo>
                <a:lnTo>
                  <a:pt x="13943" y="11193"/>
                </a:lnTo>
                <a:lnTo>
                  <a:pt x="13724" y="11461"/>
                </a:lnTo>
                <a:lnTo>
                  <a:pt x="13675" y="11558"/>
                </a:lnTo>
                <a:lnTo>
                  <a:pt x="13675" y="11631"/>
                </a:lnTo>
                <a:lnTo>
                  <a:pt x="13675" y="11704"/>
                </a:lnTo>
                <a:lnTo>
                  <a:pt x="13724" y="11753"/>
                </a:lnTo>
                <a:lnTo>
                  <a:pt x="13773" y="11801"/>
                </a:lnTo>
                <a:lnTo>
                  <a:pt x="13846" y="11826"/>
                </a:lnTo>
                <a:lnTo>
                  <a:pt x="13919" y="11826"/>
                </a:lnTo>
                <a:lnTo>
                  <a:pt x="13992" y="11777"/>
                </a:lnTo>
                <a:lnTo>
                  <a:pt x="14113" y="11972"/>
                </a:lnTo>
                <a:lnTo>
                  <a:pt x="14259" y="12142"/>
                </a:lnTo>
                <a:lnTo>
                  <a:pt x="14551" y="12507"/>
                </a:lnTo>
                <a:lnTo>
                  <a:pt x="14868" y="12945"/>
                </a:lnTo>
                <a:lnTo>
                  <a:pt x="15135" y="13407"/>
                </a:lnTo>
                <a:lnTo>
                  <a:pt x="14941" y="13651"/>
                </a:lnTo>
                <a:lnTo>
                  <a:pt x="14722" y="13894"/>
                </a:lnTo>
                <a:lnTo>
                  <a:pt x="14284" y="14332"/>
                </a:lnTo>
                <a:lnTo>
                  <a:pt x="13943" y="14673"/>
                </a:lnTo>
                <a:lnTo>
                  <a:pt x="13773" y="14843"/>
                </a:lnTo>
                <a:lnTo>
                  <a:pt x="13627" y="15038"/>
                </a:lnTo>
                <a:lnTo>
                  <a:pt x="13383" y="14867"/>
                </a:lnTo>
                <a:lnTo>
                  <a:pt x="13578" y="14794"/>
                </a:lnTo>
                <a:lnTo>
                  <a:pt x="13748" y="14673"/>
                </a:lnTo>
                <a:lnTo>
                  <a:pt x="14040" y="14478"/>
                </a:lnTo>
                <a:lnTo>
                  <a:pt x="14113" y="14429"/>
                </a:lnTo>
                <a:lnTo>
                  <a:pt x="14138" y="14356"/>
                </a:lnTo>
                <a:lnTo>
                  <a:pt x="14138" y="14283"/>
                </a:lnTo>
                <a:lnTo>
                  <a:pt x="14113" y="14235"/>
                </a:lnTo>
                <a:lnTo>
                  <a:pt x="14065" y="14186"/>
                </a:lnTo>
                <a:lnTo>
                  <a:pt x="14016" y="14162"/>
                </a:lnTo>
                <a:lnTo>
                  <a:pt x="13943" y="14137"/>
                </a:lnTo>
                <a:lnTo>
                  <a:pt x="13870" y="14162"/>
                </a:lnTo>
                <a:lnTo>
                  <a:pt x="13602" y="14308"/>
                </a:lnTo>
                <a:lnTo>
                  <a:pt x="13335" y="14478"/>
                </a:lnTo>
                <a:lnTo>
                  <a:pt x="13043" y="14624"/>
                </a:lnTo>
                <a:lnTo>
                  <a:pt x="12897" y="14527"/>
                </a:lnTo>
                <a:lnTo>
                  <a:pt x="12945" y="14502"/>
                </a:lnTo>
                <a:lnTo>
                  <a:pt x="13213" y="14332"/>
                </a:lnTo>
                <a:lnTo>
                  <a:pt x="13310" y="14210"/>
                </a:lnTo>
                <a:lnTo>
                  <a:pt x="13383" y="14113"/>
                </a:lnTo>
                <a:lnTo>
                  <a:pt x="13408" y="14040"/>
                </a:lnTo>
                <a:lnTo>
                  <a:pt x="13408" y="13967"/>
                </a:lnTo>
                <a:lnTo>
                  <a:pt x="13383" y="13918"/>
                </a:lnTo>
                <a:lnTo>
                  <a:pt x="13359" y="13845"/>
                </a:lnTo>
                <a:lnTo>
                  <a:pt x="13310" y="13821"/>
                </a:lnTo>
                <a:lnTo>
                  <a:pt x="13237" y="13797"/>
                </a:lnTo>
                <a:lnTo>
                  <a:pt x="13189" y="13797"/>
                </a:lnTo>
                <a:lnTo>
                  <a:pt x="13116" y="13821"/>
                </a:lnTo>
                <a:lnTo>
                  <a:pt x="13018" y="13894"/>
                </a:lnTo>
                <a:lnTo>
                  <a:pt x="12921" y="13991"/>
                </a:lnTo>
                <a:lnTo>
                  <a:pt x="12799" y="14089"/>
                </a:lnTo>
                <a:lnTo>
                  <a:pt x="12702" y="14162"/>
                </a:lnTo>
                <a:lnTo>
                  <a:pt x="12556" y="14283"/>
                </a:lnTo>
                <a:lnTo>
                  <a:pt x="12264" y="14040"/>
                </a:lnTo>
                <a:lnTo>
                  <a:pt x="12532" y="13870"/>
                </a:lnTo>
                <a:lnTo>
                  <a:pt x="12653" y="13797"/>
                </a:lnTo>
                <a:lnTo>
                  <a:pt x="12799" y="13699"/>
                </a:lnTo>
                <a:lnTo>
                  <a:pt x="12848" y="13651"/>
                </a:lnTo>
                <a:lnTo>
                  <a:pt x="12897" y="13578"/>
                </a:lnTo>
                <a:lnTo>
                  <a:pt x="12921" y="13505"/>
                </a:lnTo>
                <a:lnTo>
                  <a:pt x="12897" y="13432"/>
                </a:lnTo>
                <a:lnTo>
                  <a:pt x="12872" y="13359"/>
                </a:lnTo>
                <a:lnTo>
                  <a:pt x="12824" y="13334"/>
                </a:lnTo>
                <a:lnTo>
                  <a:pt x="12702" y="13334"/>
                </a:lnTo>
                <a:lnTo>
                  <a:pt x="12556" y="13407"/>
                </a:lnTo>
                <a:lnTo>
                  <a:pt x="12459" y="13480"/>
                </a:lnTo>
                <a:lnTo>
                  <a:pt x="12167" y="13651"/>
                </a:lnTo>
                <a:lnTo>
                  <a:pt x="11899" y="13821"/>
                </a:lnTo>
                <a:lnTo>
                  <a:pt x="11777" y="13797"/>
                </a:lnTo>
                <a:lnTo>
                  <a:pt x="11680" y="13772"/>
                </a:lnTo>
                <a:lnTo>
                  <a:pt x="11607" y="13797"/>
                </a:lnTo>
                <a:lnTo>
                  <a:pt x="11558" y="13845"/>
                </a:lnTo>
                <a:lnTo>
                  <a:pt x="11510" y="13821"/>
                </a:lnTo>
                <a:lnTo>
                  <a:pt x="11437" y="13845"/>
                </a:lnTo>
                <a:lnTo>
                  <a:pt x="11388" y="13845"/>
                </a:lnTo>
                <a:lnTo>
                  <a:pt x="11266" y="13918"/>
                </a:lnTo>
                <a:lnTo>
                  <a:pt x="11120" y="14016"/>
                </a:lnTo>
                <a:lnTo>
                  <a:pt x="10974" y="14064"/>
                </a:lnTo>
                <a:lnTo>
                  <a:pt x="10682" y="14137"/>
                </a:lnTo>
                <a:lnTo>
                  <a:pt x="10536" y="14186"/>
                </a:lnTo>
                <a:lnTo>
                  <a:pt x="10415" y="14283"/>
                </a:lnTo>
                <a:lnTo>
                  <a:pt x="10269" y="14283"/>
                </a:lnTo>
                <a:lnTo>
                  <a:pt x="10220" y="14332"/>
                </a:lnTo>
                <a:lnTo>
                  <a:pt x="10171" y="14405"/>
                </a:lnTo>
                <a:lnTo>
                  <a:pt x="10171" y="14429"/>
                </a:lnTo>
                <a:lnTo>
                  <a:pt x="10123" y="14429"/>
                </a:lnTo>
                <a:lnTo>
                  <a:pt x="10001" y="14478"/>
                </a:lnTo>
                <a:lnTo>
                  <a:pt x="9879" y="14527"/>
                </a:lnTo>
                <a:lnTo>
                  <a:pt x="9636" y="14648"/>
                </a:lnTo>
                <a:lnTo>
                  <a:pt x="9514" y="14697"/>
                </a:lnTo>
                <a:lnTo>
                  <a:pt x="9393" y="14721"/>
                </a:lnTo>
                <a:lnTo>
                  <a:pt x="9271" y="14746"/>
                </a:lnTo>
                <a:lnTo>
                  <a:pt x="9149" y="14794"/>
                </a:lnTo>
                <a:lnTo>
                  <a:pt x="9101" y="14867"/>
                </a:lnTo>
                <a:lnTo>
                  <a:pt x="9101" y="14892"/>
                </a:lnTo>
                <a:lnTo>
                  <a:pt x="9125" y="14940"/>
                </a:lnTo>
                <a:lnTo>
                  <a:pt x="9198" y="15013"/>
                </a:lnTo>
                <a:lnTo>
                  <a:pt x="9295" y="15062"/>
                </a:lnTo>
                <a:lnTo>
                  <a:pt x="9417" y="15086"/>
                </a:lnTo>
                <a:lnTo>
                  <a:pt x="9539" y="15062"/>
                </a:lnTo>
                <a:lnTo>
                  <a:pt x="9685" y="15038"/>
                </a:lnTo>
                <a:lnTo>
                  <a:pt x="9831" y="14989"/>
                </a:lnTo>
                <a:lnTo>
                  <a:pt x="10098" y="14843"/>
                </a:lnTo>
                <a:lnTo>
                  <a:pt x="10074" y="14989"/>
                </a:lnTo>
                <a:lnTo>
                  <a:pt x="9879" y="15086"/>
                </a:lnTo>
                <a:lnTo>
                  <a:pt x="9660" y="15208"/>
                </a:lnTo>
                <a:lnTo>
                  <a:pt x="9417" y="15281"/>
                </a:lnTo>
                <a:lnTo>
                  <a:pt x="9295" y="15330"/>
                </a:lnTo>
                <a:lnTo>
                  <a:pt x="9198" y="15403"/>
                </a:lnTo>
                <a:lnTo>
                  <a:pt x="9174" y="15476"/>
                </a:lnTo>
                <a:lnTo>
                  <a:pt x="9198" y="15500"/>
                </a:lnTo>
                <a:lnTo>
                  <a:pt x="9198" y="15548"/>
                </a:lnTo>
                <a:lnTo>
                  <a:pt x="9271" y="15597"/>
                </a:lnTo>
                <a:lnTo>
                  <a:pt x="9344" y="15621"/>
                </a:lnTo>
                <a:lnTo>
                  <a:pt x="9417" y="15646"/>
                </a:lnTo>
                <a:lnTo>
                  <a:pt x="9514" y="15621"/>
                </a:lnTo>
                <a:lnTo>
                  <a:pt x="9685" y="15597"/>
                </a:lnTo>
                <a:lnTo>
                  <a:pt x="9831" y="15548"/>
                </a:lnTo>
                <a:lnTo>
                  <a:pt x="10001" y="15476"/>
                </a:lnTo>
                <a:lnTo>
                  <a:pt x="9977" y="15767"/>
                </a:lnTo>
                <a:lnTo>
                  <a:pt x="9952" y="15792"/>
                </a:lnTo>
                <a:lnTo>
                  <a:pt x="9904" y="15816"/>
                </a:lnTo>
                <a:lnTo>
                  <a:pt x="9636" y="15913"/>
                </a:lnTo>
                <a:lnTo>
                  <a:pt x="9368" y="15986"/>
                </a:lnTo>
                <a:lnTo>
                  <a:pt x="9198" y="16011"/>
                </a:lnTo>
                <a:lnTo>
                  <a:pt x="9125" y="16059"/>
                </a:lnTo>
                <a:lnTo>
                  <a:pt x="9101" y="16084"/>
                </a:lnTo>
                <a:lnTo>
                  <a:pt x="9076" y="16108"/>
                </a:lnTo>
                <a:lnTo>
                  <a:pt x="9076" y="16181"/>
                </a:lnTo>
                <a:lnTo>
                  <a:pt x="9101" y="16205"/>
                </a:lnTo>
                <a:lnTo>
                  <a:pt x="9198" y="16254"/>
                </a:lnTo>
                <a:lnTo>
                  <a:pt x="9295" y="16303"/>
                </a:lnTo>
                <a:lnTo>
                  <a:pt x="9636" y="16303"/>
                </a:lnTo>
                <a:lnTo>
                  <a:pt x="9855" y="16230"/>
                </a:lnTo>
                <a:lnTo>
                  <a:pt x="9831" y="16424"/>
                </a:lnTo>
                <a:lnTo>
                  <a:pt x="9831" y="16643"/>
                </a:lnTo>
                <a:lnTo>
                  <a:pt x="9271" y="16668"/>
                </a:lnTo>
                <a:lnTo>
                  <a:pt x="8711" y="16692"/>
                </a:lnTo>
                <a:lnTo>
                  <a:pt x="7981" y="16692"/>
                </a:lnTo>
                <a:lnTo>
                  <a:pt x="7738" y="16716"/>
                </a:lnTo>
                <a:lnTo>
                  <a:pt x="7763" y="16595"/>
                </a:lnTo>
                <a:lnTo>
                  <a:pt x="7763" y="16449"/>
                </a:lnTo>
                <a:lnTo>
                  <a:pt x="7738" y="16181"/>
                </a:lnTo>
                <a:lnTo>
                  <a:pt x="7641" y="15694"/>
                </a:lnTo>
                <a:lnTo>
                  <a:pt x="7592" y="15330"/>
                </a:lnTo>
                <a:lnTo>
                  <a:pt x="7519" y="14892"/>
                </a:lnTo>
                <a:lnTo>
                  <a:pt x="7471" y="14673"/>
                </a:lnTo>
                <a:lnTo>
                  <a:pt x="7373" y="14502"/>
                </a:lnTo>
                <a:lnTo>
                  <a:pt x="7276" y="14356"/>
                </a:lnTo>
                <a:lnTo>
                  <a:pt x="7203" y="14308"/>
                </a:lnTo>
                <a:lnTo>
                  <a:pt x="7130" y="14259"/>
                </a:lnTo>
                <a:lnTo>
                  <a:pt x="7033" y="14259"/>
                </a:lnTo>
                <a:lnTo>
                  <a:pt x="6960" y="14283"/>
                </a:lnTo>
                <a:lnTo>
                  <a:pt x="6716" y="14210"/>
                </a:lnTo>
                <a:lnTo>
                  <a:pt x="6497" y="14137"/>
                </a:lnTo>
                <a:lnTo>
                  <a:pt x="6327" y="14064"/>
                </a:lnTo>
                <a:lnTo>
                  <a:pt x="6157" y="13991"/>
                </a:lnTo>
                <a:lnTo>
                  <a:pt x="5986" y="13918"/>
                </a:lnTo>
                <a:lnTo>
                  <a:pt x="5816" y="13845"/>
                </a:lnTo>
                <a:lnTo>
                  <a:pt x="5743" y="13772"/>
                </a:lnTo>
                <a:lnTo>
                  <a:pt x="5646" y="13724"/>
                </a:lnTo>
                <a:lnTo>
                  <a:pt x="5597" y="13699"/>
                </a:lnTo>
                <a:lnTo>
                  <a:pt x="5548" y="13724"/>
                </a:lnTo>
                <a:lnTo>
                  <a:pt x="5500" y="13748"/>
                </a:lnTo>
                <a:lnTo>
                  <a:pt x="5427" y="13772"/>
                </a:lnTo>
                <a:lnTo>
                  <a:pt x="5062" y="13602"/>
                </a:lnTo>
                <a:lnTo>
                  <a:pt x="4843" y="13505"/>
                </a:lnTo>
                <a:lnTo>
                  <a:pt x="4721" y="13480"/>
                </a:lnTo>
                <a:lnTo>
                  <a:pt x="4648" y="13480"/>
                </a:lnTo>
                <a:lnTo>
                  <a:pt x="4599" y="13505"/>
                </a:lnTo>
                <a:lnTo>
                  <a:pt x="4551" y="13529"/>
                </a:lnTo>
                <a:lnTo>
                  <a:pt x="4526" y="13602"/>
                </a:lnTo>
                <a:lnTo>
                  <a:pt x="4551" y="13651"/>
                </a:lnTo>
                <a:lnTo>
                  <a:pt x="4575" y="13724"/>
                </a:lnTo>
                <a:lnTo>
                  <a:pt x="4672" y="13821"/>
                </a:lnTo>
                <a:lnTo>
                  <a:pt x="4916" y="13967"/>
                </a:lnTo>
                <a:lnTo>
                  <a:pt x="5135" y="14113"/>
                </a:lnTo>
                <a:lnTo>
                  <a:pt x="4989" y="14283"/>
                </a:lnTo>
                <a:lnTo>
                  <a:pt x="4940" y="14210"/>
                </a:lnTo>
                <a:lnTo>
                  <a:pt x="4891" y="14137"/>
                </a:lnTo>
                <a:lnTo>
                  <a:pt x="4843" y="14113"/>
                </a:lnTo>
                <a:lnTo>
                  <a:pt x="4794" y="14113"/>
                </a:lnTo>
                <a:lnTo>
                  <a:pt x="4672" y="14089"/>
                </a:lnTo>
                <a:lnTo>
                  <a:pt x="4526" y="14064"/>
                </a:lnTo>
                <a:lnTo>
                  <a:pt x="4380" y="13991"/>
                </a:lnTo>
                <a:lnTo>
                  <a:pt x="4259" y="13918"/>
                </a:lnTo>
                <a:lnTo>
                  <a:pt x="4137" y="13821"/>
                </a:lnTo>
                <a:lnTo>
                  <a:pt x="4015" y="13748"/>
                </a:lnTo>
                <a:lnTo>
                  <a:pt x="3894" y="13699"/>
                </a:lnTo>
                <a:lnTo>
                  <a:pt x="3821" y="13699"/>
                </a:lnTo>
                <a:lnTo>
                  <a:pt x="3796" y="13724"/>
                </a:lnTo>
                <a:lnTo>
                  <a:pt x="3772" y="13772"/>
                </a:lnTo>
                <a:lnTo>
                  <a:pt x="3772" y="13870"/>
                </a:lnTo>
                <a:lnTo>
                  <a:pt x="3796" y="13943"/>
                </a:lnTo>
                <a:lnTo>
                  <a:pt x="3845" y="14040"/>
                </a:lnTo>
                <a:lnTo>
                  <a:pt x="3894" y="14113"/>
                </a:lnTo>
                <a:lnTo>
                  <a:pt x="4015" y="14235"/>
                </a:lnTo>
                <a:lnTo>
                  <a:pt x="4186" y="14332"/>
                </a:lnTo>
                <a:lnTo>
                  <a:pt x="4307" y="14405"/>
                </a:lnTo>
                <a:lnTo>
                  <a:pt x="4453" y="14478"/>
                </a:lnTo>
                <a:lnTo>
                  <a:pt x="4599" y="14502"/>
                </a:lnTo>
                <a:lnTo>
                  <a:pt x="4745" y="14502"/>
                </a:lnTo>
                <a:lnTo>
                  <a:pt x="4380" y="14819"/>
                </a:lnTo>
                <a:lnTo>
                  <a:pt x="4356" y="14746"/>
                </a:lnTo>
                <a:lnTo>
                  <a:pt x="4307" y="14697"/>
                </a:lnTo>
                <a:lnTo>
                  <a:pt x="4259" y="14673"/>
                </a:lnTo>
                <a:lnTo>
                  <a:pt x="4186" y="14648"/>
                </a:lnTo>
                <a:lnTo>
                  <a:pt x="4088" y="14648"/>
                </a:lnTo>
                <a:lnTo>
                  <a:pt x="3991" y="14600"/>
                </a:lnTo>
                <a:lnTo>
                  <a:pt x="3845" y="14502"/>
                </a:lnTo>
                <a:lnTo>
                  <a:pt x="3675" y="14356"/>
                </a:lnTo>
                <a:lnTo>
                  <a:pt x="3626" y="14332"/>
                </a:lnTo>
                <a:lnTo>
                  <a:pt x="3577" y="14308"/>
                </a:lnTo>
                <a:lnTo>
                  <a:pt x="3529" y="14283"/>
                </a:lnTo>
                <a:lnTo>
                  <a:pt x="3480" y="14259"/>
                </a:lnTo>
                <a:lnTo>
                  <a:pt x="3431" y="14259"/>
                </a:lnTo>
                <a:lnTo>
                  <a:pt x="3407" y="14283"/>
                </a:lnTo>
                <a:lnTo>
                  <a:pt x="3383" y="14405"/>
                </a:lnTo>
                <a:lnTo>
                  <a:pt x="3358" y="14478"/>
                </a:lnTo>
                <a:lnTo>
                  <a:pt x="3383" y="14551"/>
                </a:lnTo>
                <a:lnTo>
                  <a:pt x="3407" y="14624"/>
                </a:lnTo>
                <a:lnTo>
                  <a:pt x="3456" y="14697"/>
                </a:lnTo>
                <a:lnTo>
                  <a:pt x="3577" y="14819"/>
                </a:lnTo>
                <a:lnTo>
                  <a:pt x="3675" y="14916"/>
                </a:lnTo>
                <a:lnTo>
                  <a:pt x="3772" y="14989"/>
                </a:lnTo>
                <a:lnTo>
                  <a:pt x="3894" y="15038"/>
                </a:lnTo>
                <a:lnTo>
                  <a:pt x="4015" y="15086"/>
                </a:lnTo>
                <a:lnTo>
                  <a:pt x="3796" y="15208"/>
                </a:lnTo>
                <a:lnTo>
                  <a:pt x="3748" y="15159"/>
                </a:lnTo>
                <a:lnTo>
                  <a:pt x="3529" y="14989"/>
                </a:lnTo>
                <a:lnTo>
                  <a:pt x="3310" y="14819"/>
                </a:lnTo>
                <a:lnTo>
                  <a:pt x="2920" y="14429"/>
                </a:lnTo>
                <a:lnTo>
                  <a:pt x="2555" y="14064"/>
                </a:lnTo>
                <a:lnTo>
                  <a:pt x="2385" y="13845"/>
                </a:lnTo>
                <a:lnTo>
                  <a:pt x="2239" y="13626"/>
                </a:lnTo>
                <a:lnTo>
                  <a:pt x="2409" y="13456"/>
                </a:lnTo>
                <a:lnTo>
                  <a:pt x="2555" y="13237"/>
                </a:lnTo>
                <a:lnTo>
                  <a:pt x="2799" y="12848"/>
                </a:lnTo>
                <a:lnTo>
                  <a:pt x="3212" y="12312"/>
                </a:lnTo>
                <a:lnTo>
                  <a:pt x="3626" y="11801"/>
                </a:lnTo>
                <a:lnTo>
                  <a:pt x="3626" y="11777"/>
                </a:lnTo>
                <a:lnTo>
                  <a:pt x="3723" y="11704"/>
                </a:lnTo>
                <a:lnTo>
                  <a:pt x="3748" y="11607"/>
                </a:lnTo>
                <a:lnTo>
                  <a:pt x="3772" y="11558"/>
                </a:lnTo>
                <a:lnTo>
                  <a:pt x="3748" y="11485"/>
                </a:lnTo>
                <a:lnTo>
                  <a:pt x="3723" y="11436"/>
                </a:lnTo>
                <a:lnTo>
                  <a:pt x="3675" y="11388"/>
                </a:lnTo>
                <a:lnTo>
                  <a:pt x="3529" y="11266"/>
                </a:lnTo>
                <a:lnTo>
                  <a:pt x="3407" y="11096"/>
                </a:lnTo>
                <a:lnTo>
                  <a:pt x="3164" y="10779"/>
                </a:lnTo>
                <a:lnTo>
                  <a:pt x="3018" y="10536"/>
                </a:lnTo>
                <a:lnTo>
                  <a:pt x="3018" y="10463"/>
                </a:lnTo>
                <a:lnTo>
                  <a:pt x="2993" y="10366"/>
                </a:lnTo>
                <a:lnTo>
                  <a:pt x="2945" y="10293"/>
                </a:lnTo>
                <a:lnTo>
                  <a:pt x="2872" y="10244"/>
                </a:lnTo>
                <a:lnTo>
                  <a:pt x="2774" y="10220"/>
                </a:lnTo>
                <a:lnTo>
                  <a:pt x="1704" y="10122"/>
                </a:lnTo>
                <a:lnTo>
                  <a:pt x="1144" y="10074"/>
                </a:lnTo>
                <a:lnTo>
                  <a:pt x="876" y="10025"/>
                </a:lnTo>
                <a:lnTo>
                  <a:pt x="633" y="9952"/>
                </a:lnTo>
                <a:lnTo>
                  <a:pt x="633" y="9830"/>
                </a:lnTo>
                <a:lnTo>
                  <a:pt x="609" y="9709"/>
                </a:lnTo>
                <a:lnTo>
                  <a:pt x="584" y="9587"/>
                </a:lnTo>
                <a:lnTo>
                  <a:pt x="560" y="9441"/>
                </a:lnTo>
                <a:lnTo>
                  <a:pt x="536" y="9052"/>
                </a:lnTo>
                <a:lnTo>
                  <a:pt x="560" y="8638"/>
                </a:lnTo>
                <a:lnTo>
                  <a:pt x="584" y="8395"/>
                </a:lnTo>
                <a:lnTo>
                  <a:pt x="609" y="8127"/>
                </a:lnTo>
                <a:lnTo>
                  <a:pt x="633" y="7835"/>
                </a:lnTo>
                <a:lnTo>
                  <a:pt x="633" y="7689"/>
                </a:lnTo>
                <a:lnTo>
                  <a:pt x="609" y="7567"/>
                </a:lnTo>
                <a:lnTo>
                  <a:pt x="803" y="7519"/>
                </a:lnTo>
                <a:lnTo>
                  <a:pt x="1217" y="7421"/>
                </a:lnTo>
                <a:lnTo>
                  <a:pt x="1095" y="7592"/>
                </a:lnTo>
                <a:lnTo>
                  <a:pt x="998" y="7762"/>
                </a:lnTo>
                <a:lnTo>
                  <a:pt x="876" y="8103"/>
                </a:lnTo>
                <a:lnTo>
                  <a:pt x="876" y="8151"/>
                </a:lnTo>
                <a:lnTo>
                  <a:pt x="876" y="8224"/>
                </a:lnTo>
                <a:lnTo>
                  <a:pt x="901" y="8273"/>
                </a:lnTo>
                <a:lnTo>
                  <a:pt x="925" y="8297"/>
                </a:lnTo>
                <a:lnTo>
                  <a:pt x="1022" y="8370"/>
                </a:lnTo>
                <a:lnTo>
                  <a:pt x="1144" y="8370"/>
                </a:lnTo>
                <a:lnTo>
                  <a:pt x="1193" y="8346"/>
                </a:lnTo>
                <a:lnTo>
                  <a:pt x="1217" y="8297"/>
                </a:lnTo>
                <a:lnTo>
                  <a:pt x="1290" y="8224"/>
                </a:lnTo>
                <a:lnTo>
                  <a:pt x="1363" y="7981"/>
                </a:lnTo>
                <a:lnTo>
                  <a:pt x="1460" y="7738"/>
                </a:lnTo>
                <a:lnTo>
                  <a:pt x="1558" y="7543"/>
                </a:lnTo>
                <a:lnTo>
                  <a:pt x="1655" y="7348"/>
                </a:lnTo>
                <a:lnTo>
                  <a:pt x="1850" y="7348"/>
                </a:lnTo>
                <a:lnTo>
                  <a:pt x="1752" y="7519"/>
                </a:lnTo>
                <a:lnTo>
                  <a:pt x="1655" y="7689"/>
                </a:lnTo>
                <a:lnTo>
                  <a:pt x="1606" y="7884"/>
                </a:lnTo>
                <a:lnTo>
                  <a:pt x="1558" y="8054"/>
                </a:lnTo>
                <a:lnTo>
                  <a:pt x="1558" y="8127"/>
                </a:lnTo>
                <a:lnTo>
                  <a:pt x="1558" y="8176"/>
                </a:lnTo>
                <a:lnTo>
                  <a:pt x="1606" y="8224"/>
                </a:lnTo>
                <a:lnTo>
                  <a:pt x="1655" y="8273"/>
                </a:lnTo>
                <a:lnTo>
                  <a:pt x="1728" y="8322"/>
                </a:lnTo>
                <a:lnTo>
                  <a:pt x="1801" y="8297"/>
                </a:lnTo>
                <a:lnTo>
                  <a:pt x="1898" y="8249"/>
                </a:lnTo>
                <a:lnTo>
                  <a:pt x="1923" y="8200"/>
                </a:lnTo>
                <a:lnTo>
                  <a:pt x="1947" y="8151"/>
                </a:lnTo>
                <a:lnTo>
                  <a:pt x="1996" y="7908"/>
                </a:lnTo>
                <a:lnTo>
                  <a:pt x="2093" y="7689"/>
                </a:lnTo>
                <a:lnTo>
                  <a:pt x="2166" y="7519"/>
                </a:lnTo>
                <a:lnTo>
                  <a:pt x="2239" y="7324"/>
                </a:lnTo>
                <a:lnTo>
                  <a:pt x="2409" y="7324"/>
                </a:lnTo>
                <a:lnTo>
                  <a:pt x="2361" y="7494"/>
                </a:lnTo>
                <a:lnTo>
                  <a:pt x="2239" y="7762"/>
                </a:lnTo>
                <a:lnTo>
                  <a:pt x="2215" y="7908"/>
                </a:lnTo>
                <a:lnTo>
                  <a:pt x="2190" y="8054"/>
                </a:lnTo>
                <a:lnTo>
                  <a:pt x="2215" y="8127"/>
                </a:lnTo>
                <a:lnTo>
                  <a:pt x="2239" y="8176"/>
                </a:lnTo>
                <a:lnTo>
                  <a:pt x="2288" y="8200"/>
                </a:lnTo>
                <a:lnTo>
                  <a:pt x="2336" y="8224"/>
                </a:lnTo>
                <a:lnTo>
                  <a:pt x="2385" y="8249"/>
                </a:lnTo>
                <a:lnTo>
                  <a:pt x="2434" y="8224"/>
                </a:lnTo>
                <a:lnTo>
                  <a:pt x="2482" y="8200"/>
                </a:lnTo>
                <a:lnTo>
                  <a:pt x="2507" y="8151"/>
                </a:lnTo>
                <a:lnTo>
                  <a:pt x="2555" y="8030"/>
                </a:lnTo>
                <a:lnTo>
                  <a:pt x="2580" y="7908"/>
                </a:lnTo>
                <a:lnTo>
                  <a:pt x="2628" y="7665"/>
                </a:lnTo>
                <a:lnTo>
                  <a:pt x="2677" y="7494"/>
                </a:lnTo>
                <a:lnTo>
                  <a:pt x="2701" y="7300"/>
                </a:lnTo>
                <a:lnTo>
                  <a:pt x="2847" y="7276"/>
                </a:lnTo>
                <a:lnTo>
                  <a:pt x="2920" y="7251"/>
                </a:lnTo>
                <a:lnTo>
                  <a:pt x="2969" y="7203"/>
                </a:lnTo>
                <a:lnTo>
                  <a:pt x="2993" y="7154"/>
                </a:lnTo>
                <a:lnTo>
                  <a:pt x="2993" y="7081"/>
                </a:lnTo>
                <a:lnTo>
                  <a:pt x="3042" y="7008"/>
                </a:lnTo>
                <a:lnTo>
                  <a:pt x="3066" y="6935"/>
                </a:lnTo>
                <a:lnTo>
                  <a:pt x="3066" y="6765"/>
                </a:lnTo>
                <a:lnTo>
                  <a:pt x="3115" y="6594"/>
                </a:lnTo>
                <a:lnTo>
                  <a:pt x="3212" y="6278"/>
                </a:lnTo>
                <a:lnTo>
                  <a:pt x="3456" y="5670"/>
                </a:lnTo>
                <a:lnTo>
                  <a:pt x="3553" y="5597"/>
                </a:lnTo>
                <a:lnTo>
                  <a:pt x="3602" y="5475"/>
                </a:lnTo>
                <a:lnTo>
                  <a:pt x="3602" y="5426"/>
                </a:lnTo>
                <a:lnTo>
                  <a:pt x="3602" y="5353"/>
                </a:lnTo>
                <a:lnTo>
                  <a:pt x="3577" y="5305"/>
                </a:lnTo>
                <a:lnTo>
                  <a:pt x="3529" y="5232"/>
                </a:lnTo>
                <a:lnTo>
                  <a:pt x="3139" y="4842"/>
                </a:lnTo>
                <a:lnTo>
                  <a:pt x="2799" y="4429"/>
                </a:lnTo>
                <a:lnTo>
                  <a:pt x="2434" y="4015"/>
                </a:lnTo>
                <a:lnTo>
                  <a:pt x="2069" y="3626"/>
                </a:lnTo>
                <a:lnTo>
                  <a:pt x="2263" y="3480"/>
                </a:lnTo>
                <a:lnTo>
                  <a:pt x="2458" y="3285"/>
                </a:lnTo>
                <a:lnTo>
                  <a:pt x="2799" y="2871"/>
                </a:lnTo>
                <a:lnTo>
                  <a:pt x="2993" y="2677"/>
                </a:lnTo>
                <a:lnTo>
                  <a:pt x="3164" y="2482"/>
                </a:lnTo>
                <a:lnTo>
                  <a:pt x="3383" y="2336"/>
                </a:lnTo>
                <a:lnTo>
                  <a:pt x="3504" y="2287"/>
                </a:lnTo>
                <a:lnTo>
                  <a:pt x="3626" y="2239"/>
                </a:lnTo>
                <a:lnTo>
                  <a:pt x="3723" y="2190"/>
                </a:lnTo>
                <a:lnTo>
                  <a:pt x="3577" y="2287"/>
                </a:lnTo>
                <a:lnTo>
                  <a:pt x="3431" y="2409"/>
                </a:lnTo>
                <a:lnTo>
                  <a:pt x="3261" y="2579"/>
                </a:lnTo>
                <a:lnTo>
                  <a:pt x="3188" y="2677"/>
                </a:lnTo>
                <a:lnTo>
                  <a:pt x="3139" y="2750"/>
                </a:lnTo>
                <a:lnTo>
                  <a:pt x="3091" y="2847"/>
                </a:lnTo>
                <a:lnTo>
                  <a:pt x="3091" y="2944"/>
                </a:lnTo>
                <a:lnTo>
                  <a:pt x="3115" y="3017"/>
                </a:lnTo>
                <a:lnTo>
                  <a:pt x="3164" y="3066"/>
                </a:lnTo>
                <a:lnTo>
                  <a:pt x="3212" y="3115"/>
                </a:lnTo>
                <a:lnTo>
                  <a:pt x="3310" y="3090"/>
                </a:lnTo>
                <a:lnTo>
                  <a:pt x="3383" y="3066"/>
                </a:lnTo>
                <a:lnTo>
                  <a:pt x="3431" y="3017"/>
                </a:lnTo>
                <a:lnTo>
                  <a:pt x="3553" y="2871"/>
                </a:lnTo>
                <a:lnTo>
                  <a:pt x="3675" y="2701"/>
                </a:lnTo>
                <a:lnTo>
                  <a:pt x="3845" y="2555"/>
                </a:lnTo>
                <a:lnTo>
                  <a:pt x="4064" y="2433"/>
                </a:lnTo>
                <a:lnTo>
                  <a:pt x="4161" y="2482"/>
                </a:lnTo>
                <a:lnTo>
                  <a:pt x="4015" y="2579"/>
                </a:lnTo>
                <a:lnTo>
                  <a:pt x="3894" y="2677"/>
                </a:lnTo>
                <a:lnTo>
                  <a:pt x="3772" y="2798"/>
                </a:lnTo>
                <a:lnTo>
                  <a:pt x="3650" y="2944"/>
                </a:lnTo>
                <a:lnTo>
                  <a:pt x="3602" y="3017"/>
                </a:lnTo>
                <a:lnTo>
                  <a:pt x="3577" y="3115"/>
                </a:lnTo>
                <a:lnTo>
                  <a:pt x="3553" y="3188"/>
                </a:lnTo>
                <a:lnTo>
                  <a:pt x="3553" y="3285"/>
                </a:lnTo>
                <a:lnTo>
                  <a:pt x="3577" y="3334"/>
                </a:lnTo>
                <a:lnTo>
                  <a:pt x="3602" y="3358"/>
                </a:lnTo>
                <a:lnTo>
                  <a:pt x="3675" y="3407"/>
                </a:lnTo>
                <a:lnTo>
                  <a:pt x="3772" y="3407"/>
                </a:lnTo>
                <a:lnTo>
                  <a:pt x="3869" y="3358"/>
                </a:lnTo>
                <a:lnTo>
                  <a:pt x="3942" y="3261"/>
                </a:lnTo>
                <a:lnTo>
                  <a:pt x="3991" y="3139"/>
                </a:lnTo>
                <a:lnTo>
                  <a:pt x="4088" y="3017"/>
                </a:lnTo>
                <a:lnTo>
                  <a:pt x="4210" y="2920"/>
                </a:lnTo>
                <a:lnTo>
                  <a:pt x="4453" y="2677"/>
                </a:lnTo>
                <a:lnTo>
                  <a:pt x="4551" y="2774"/>
                </a:lnTo>
                <a:lnTo>
                  <a:pt x="4697" y="2871"/>
                </a:lnTo>
                <a:lnTo>
                  <a:pt x="4453" y="3017"/>
                </a:lnTo>
                <a:lnTo>
                  <a:pt x="4259" y="3139"/>
                </a:lnTo>
                <a:lnTo>
                  <a:pt x="4064" y="3285"/>
                </a:lnTo>
                <a:lnTo>
                  <a:pt x="3894" y="3455"/>
                </a:lnTo>
                <a:lnTo>
                  <a:pt x="3845" y="3553"/>
                </a:lnTo>
                <a:lnTo>
                  <a:pt x="3796" y="3650"/>
                </a:lnTo>
                <a:lnTo>
                  <a:pt x="3796" y="3747"/>
                </a:lnTo>
                <a:lnTo>
                  <a:pt x="3821" y="3869"/>
                </a:lnTo>
                <a:lnTo>
                  <a:pt x="3894" y="3918"/>
                </a:lnTo>
                <a:lnTo>
                  <a:pt x="3967" y="3942"/>
                </a:lnTo>
                <a:lnTo>
                  <a:pt x="4064" y="3918"/>
                </a:lnTo>
                <a:lnTo>
                  <a:pt x="4088" y="3893"/>
                </a:lnTo>
                <a:lnTo>
                  <a:pt x="4113" y="3869"/>
                </a:lnTo>
                <a:lnTo>
                  <a:pt x="4210" y="3723"/>
                </a:lnTo>
                <a:lnTo>
                  <a:pt x="4307" y="3577"/>
                </a:lnTo>
                <a:lnTo>
                  <a:pt x="4429" y="3480"/>
                </a:lnTo>
                <a:lnTo>
                  <a:pt x="4575" y="3382"/>
                </a:lnTo>
                <a:lnTo>
                  <a:pt x="4794" y="3236"/>
                </a:lnTo>
                <a:lnTo>
                  <a:pt x="5013" y="3090"/>
                </a:lnTo>
                <a:lnTo>
                  <a:pt x="5305" y="3285"/>
                </a:lnTo>
                <a:lnTo>
                  <a:pt x="4989" y="3504"/>
                </a:lnTo>
                <a:lnTo>
                  <a:pt x="4843" y="3601"/>
                </a:lnTo>
                <a:lnTo>
                  <a:pt x="4697" y="3723"/>
                </a:lnTo>
                <a:lnTo>
                  <a:pt x="4551" y="3869"/>
                </a:lnTo>
                <a:lnTo>
                  <a:pt x="4526" y="3942"/>
                </a:lnTo>
                <a:lnTo>
                  <a:pt x="4502" y="4015"/>
                </a:lnTo>
                <a:lnTo>
                  <a:pt x="4526" y="4064"/>
                </a:lnTo>
                <a:lnTo>
                  <a:pt x="4551" y="4112"/>
                </a:lnTo>
                <a:lnTo>
                  <a:pt x="4599" y="4137"/>
                </a:lnTo>
                <a:lnTo>
                  <a:pt x="4672" y="4137"/>
                </a:lnTo>
                <a:lnTo>
                  <a:pt x="4721" y="4112"/>
                </a:lnTo>
                <a:lnTo>
                  <a:pt x="4770" y="4064"/>
                </a:lnTo>
                <a:lnTo>
                  <a:pt x="4867" y="3966"/>
                </a:lnTo>
                <a:lnTo>
                  <a:pt x="5013" y="3845"/>
                </a:lnTo>
                <a:lnTo>
                  <a:pt x="5183" y="3723"/>
                </a:lnTo>
                <a:lnTo>
                  <a:pt x="5354" y="3601"/>
                </a:lnTo>
                <a:lnTo>
                  <a:pt x="5548" y="3455"/>
                </a:lnTo>
                <a:lnTo>
                  <a:pt x="5597" y="3504"/>
                </a:lnTo>
                <a:lnTo>
                  <a:pt x="5694" y="3528"/>
                </a:lnTo>
                <a:lnTo>
                  <a:pt x="5767" y="3528"/>
                </a:lnTo>
                <a:lnTo>
                  <a:pt x="5840" y="3480"/>
                </a:lnTo>
                <a:lnTo>
                  <a:pt x="5889" y="3407"/>
                </a:lnTo>
                <a:lnTo>
                  <a:pt x="6181" y="3285"/>
                </a:lnTo>
                <a:lnTo>
                  <a:pt x="6449" y="3188"/>
                </a:lnTo>
                <a:lnTo>
                  <a:pt x="6765" y="3090"/>
                </a:lnTo>
                <a:lnTo>
                  <a:pt x="7033" y="3017"/>
                </a:lnTo>
                <a:lnTo>
                  <a:pt x="7106" y="2993"/>
                </a:lnTo>
                <a:lnTo>
                  <a:pt x="7154" y="2969"/>
                </a:lnTo>
                <a:lnTo>
                  <a:pt x="7203" y="2896"/>
                </a:lnTo>
                <a:lnTo>
                  <a:pt x="7227" y="2847"/>
                </a:lnTo>
                <a:lnTo>
                  <a:pt x="7276" y="2701"/>
                </a:lnTo>
                <a:lnTo>
                  <a:pt x="7325" y="2531"/>
                </a:lnTo>
                <a:lnTo>
                  <a:pt x="7373" y="2190"/>
                </a:lnTo>
                <a:lnTo>
                  <a:pt x="7398" y="1509"/>
                </a:lnTo>
                <a:lnTo>
                  <a:pt x="7495" y="998"/>
                </a:lnTo>
                <a:lnTo>
                  <a:pt x="7519" y="730"/>
                </a:lnTo>
                <a:lnTo>
                  <a:pt x="7519" y="608"/>
                </a:lnTo>
                <a:lnTo>
                  <a:pt x="7519" y="487"/>
                </a:lnTo>
                <a:close/>
                <a:moveTo>
                  <a:pt x="8030" y="0"/>
                </a:moveTo>
                <a:lnTo>
                  <a:pt x="7641" y="49"/>
                </a:lnTo>
                <a:lnTo>
                  <a:pt x="7471" y="73"/>
                </a:lnTo>
                <a:lnTo>
                  <a:pt x="7300" y="122"/>
                </a:lnTo>
                <a:lnTo>
                  <a:pt x="7252" y="146"/>
                </a:lnTo>
                <a:lnTo>
                  <a:pt x="7203" y="195"/>
                </a:lnTo>
                <a:lnTo>
                  <a:pt x="7179" y="243"/>
                </a:lnTo>
                <a:lnTo>
                  <a:pt x="7179" y="292"/>
                </a:lnTo>
                <a:lnTo>
                  <a:pt x="7106" y="414"/>
                </a:lnTo>
                <a:lnTo>
                  <a:pt x="7033" y="535"/>
                </a:lnTo>
                <a:lnTo>
                  <a:pt x="6984" y="681"/>
                </a:lnTo>
                <a:lnTo>
                  <a:pt x="6960" y="827"/>
                </a:lnTo>
                <a:lnTo>
                  <a:pt x="6935" y="1168"/>
                </a:lnTo>
                <a:lnTo>
                  <a:pt x="6887" y="1436"/>
                </a:lnTo>
                <a:lnTo>
                  <a:pt x="6789" y="2020"/>
                </a:lnTo>
                <a:lnTo>
                  <a:pt x="6765" y="2312"/>
                </a:lnTo>
                <a:lnTo>
                  <a:pt x="6765" y="2604"/>
                </a:lnTo>
                <a:lnTo>
                  <a:pt x="6497" y="2701"/>
                </a:lnTo>
                <a:lnTo>
                  <a:pt x="6230" y="2798"/>
                </a:lnTo>
                <a:lnTo>
                  <a:pt x="5719" y="3042"/>
                </a:lnTo>
                <a:lnTo>
                  <a:pt x="4770" y="2385"/>
                </a:lnTo>
                <a:lnTo>
                  <a:pt x="4551" y="2214"/>
                </a:lnTo>
                <a:lnTo>
                  <a:pt x="4283" y="2020"/>
                </a:lnTo>
                <a:lnTo>
                  <a:pt x="4113" y="1922"/>
                </a:lnTo>
                <a:lnTo>
                  <a:pt x="3967" y="1874"/>
                </a:lnTo>
                <a:lnTo>
                  <a:pt x="3845" y="1825"/>
                </a:lnTo>
                <a:lnTo>
                  <a:pt x="3699" y="1825"/>
                </a:lnTo>
                <a:lnTo>
                  <a:pt x="3626" y="1776"/>
                </a:lnTo>
                <a:lnTo>
                  <a:pt x="3553" y="1776"/>
                </a:lnTo>
                <a:lnTo>
                  <a:pt x="3504" y="1801"/>
                </a:lnTo>
                <a:lnTo>
                  <a:pt x="3358" y="1849"/>
                </a:lnTo>
                <a:lnTo>
                  <a:pt x="3237" y="1898"/>
                </a:lnTo>
                <a:lnTo>
                  <a:pt x="2993" y="2068"/>
                </a:lnTo>
                <a:lnTo>
                  <a:pt x="2774" y="2287"/>
                </a:lnTo>
                <a:lnTo>
                  <a:pt x="2580" y="2506"/>
                </a:lnTo>
                <a:lnTo>
                  <a:pt x="2117" y="2969"/>
                </a:lnTo>
                <a:lnTo>
                  <a:pt x="1923" y="3212"/>
                </a:lnTo>
                <a:lnTo>
                  <a:pt x="1728" y="3455"/>
                </a:lnTo>
                <a:lnTo>
                  <a:pt x="1655" y="3504"/>
                </a:lnTo>
                <a:lnTo>
                  <a:pt x="1606" y="3553"/>
                </a:lnTo>
                <a:lnTo>
                  <a:pt x="1582" y="3601"/>
                </a:lnTo>
                <a:lnTo>
                  <a:pt x="1606" y="3699"/>
                </a:lnTo>
                <a:lnTo>
                  <a:pt x="1728" y="3942"/>
                </a:lnTo>
                <a:lnTo>
                  <a:pt x="1898" y="4161"/>
                </a:lnTo>
                <a:lnTo>
                  <a:pt x="2263" y="4599"/>
                </a:lnTo>
                <a:lnTo>
                  <a:pt x="2628" y="5110"/>
                </a:lnTo>
                <a:lnTo>
                  <a:pt x="2847" y="5329"/>
                </a:lnTo>
                <a:lnTo>
                  <a:pt x="3066" y="5548"/>
                </a:lnTo>
                <a:lnTo>
                  <a:pt x="2969" y="5670"/>
                </a:lnTo>
                <a:lnTo>
                  <a:pt x="2920" y="5791"/>
                </a:lnTo>
                <a:lnTo>
                  <a:pt x="2799" y="6035"/>
                </a:lnTo>
                <a:lnTo>
                  <a:pt x="2653" y="6400"/>
                </a:lnTo>
                <a:lnTo>
                  <a:pt x="2604" y="6594"/>
                </a:lnTo>
                <a:lnTo>
                  <a:pt x="2580" y="6813"/>
                </a:lnTo>
                <a:lnTo>
                  <a:pt x="2288" y="6813"/>
                </a:lnTo>
                <a:lnTo>
                  <a:pt x="1971" y="6838"/>
                </a:lnTo>
                <a:lnTo>
                  <a:pt x="1387" y="6935"/>
                </a:lnTo>
                <a:lnTo>
                  <a:pt x="1144" y="6984"/>
                </a:lnTo>
                <a:lnTo>
                  <a:pt x="828" y="7057"/>
                </a:lnTo>
                <a:lnTo>
                  <a:pt x="682" y="7105"/>
                </a:lnTo>
                <a:lnTo>
                  <a:pt x="536" y="7178"/>
                </a:lnTo>
                <a:lnTo>
                  <a:pt x="438" y="7251"/>
                </a:lnTo>
                <a:lnTo>
                  <a:pt x="365" y="7348"/>
                </a:lnTo>
                <a:lnTo>
                  <a:pt x="292" y="7373"/>
                </a:lnTo>
                <a:lnTo>
                  <a:pt x="244" y="7397"/>
                </a:lnTo>
                <a:lnTo>
                  <a:pt x="195" y="7446"/>
                </a:lnTo>
                <a:lnTo>
                  <a:pt x="171" y="7494"/>
                </a:lnTo>
                <a:lnTo>
                  <a:pt x="122" y="7640"/>
                </a:lnTo>
                <a:lnTo>
                  <a:pt x="98" y="7932"/>
                </a:lnTo>
                <a:lnTo>
                  <a:pt x="25" y="8857"/>
                </a:lnTo>
                <a:lnTo>
                  <a:pt x="0" y="9149"/>
                </a:lnTo>
                <a:lnTo>
                  <a:pt x="25" y="9514"/>
                </a:lnTo>
                <a:lnTo>
                  <a:pt x="49" y="9709"/>
                </a:lnTo>
                <a:lnTo>
                  <a:pt x="98" y="9879"/>
                </a:lnTo>
                <a:lnTo>
                  <a:pt x="171" y="10001"/>
                </a:lnTo>
                <a:lnTo>
                  <a:pt x="219" y="10049"/>
                </a:lnTo>
                <a:lnTo>
                  <a:pt x="268" y="10098"/>
                </a:lnTo>
                <a:lnTo>
                  <a:pt x="268" y="10171"/>
                </a:lnTo>
                <a:lnTo>
                  <a:pt x="292" y="10220"/>
                </a:lnTo>
                <a:lnTo>
                  <a:pt x="317" y="10268"/>
                </a:lnTo>
                <a:lnTo>
                  <a:pt x="390" y="10317"/>
                </a:lnTo>
                <a:lnTo>
                  <a:pt x="633" y="10414"/>
                </a:lnTo>
                <a:lnTo>
                  <a:pt x="925" y="10487"/>
                </a:lnTo>
                <a:lnTo>
                  <a:pt x="1193" y="10560"/>
                </a:lnTo>
                <a:lnTo>
                  <a:pt x="1485" y="10609"/>
                </a:lnTo>
                <a:lnTo>
                  <a:pt x="2069" y="10658"/>
                </a:lnTo>
                <a:lnTo>
                  <a:pt x="2653" y="10706"/>
                </a:lnTo>
                <a:lnTo>
                  <a:pt x="2750" y="10877"/>
                </a:lnTo>
                <a:lnTo>
                  <a:pt x="2823" y="11047"/>
                </a:lnTo>
                <a:lnTo>
                  <a:pt x="3018" y="11363"/>
                </a:lnTo>
                <a:lnTo>
                  <a:pt x="3261" y="11655"/>
                </a:lnTo>
                <a:lnTo>
                  <a:pt x="3066" y="11850"/>
                </a:lnTo>
                <a:lnTo>
                  <a:pt x="2872" y="12045"/>
                </a:lnTo>
                <a:lnTo>
                  <a:pt x="2507" y="12483"/>
                </a:lnTo>
                <a:lnTo>
                  <a:pt x="2117" y="12994"/>
                </a:lnTo>
                <a:lnTo>
                  <a:pt x="1947" y="13213"/>
                </a:lnTo>
                <a:lnTo>
                  <a:pt x="1874" y="13334"/>
                </a:lnTo>
                <a:lnTo>
                  <a:pt x="1825" y="13456"/>
                </a:lnTo>
                <a:lnTo>
                  <a:pt x="1825" y="13553"/>
                </a:lnTo>
                <a:lnTo>
                  <a:pt x="1850" y="13626"/>
                </a:lnTo>
                <a:lnTo>
                  <a:pt x="1850" y="13748"/>
                </a:lnTo>
                <a:lnTo>
                  <a:pt x="1874" y="13894"/>
                </a:lnTo>
                <a:lnTo>
                  <a:pt x="1947" y="14016"/>
                </a:lnTo>
                <a:lnTo>
                  <a:pt x="2020" y="14162"/>
                </a:lnTo>
                <a:lnTo>
                  <a:pt x="2215" y="14381"/>
                </a:lnTo>
                <a:lnTo>
                  <a:pt x="2385" y="14600"/>
                </a:lnTo>
                <a:lnTo>
                  <a:pt x="2653" y="14867"/>
                </a:lnTo>
                <a:lnTo>
                  <a:pt x="2920" y="15135"/>
                </a:lnTo>
                <a:lnTo>
                  <a:pt x="3188" y="15378"/>
                </a:lnTo>
                <a:lnTo>
                  <a:pt x="3504" y="15597"/>
                </a:lnTo>
                <a:lnTo>
                  <a:pt x="3553" y="15646"/>
                </a:lnTo>
                <a:lnTo>
                  <a:pt x="3675" y="15646"/>
                </a:lnTo>
                <a:lnTo>
                  <a:pt x="3723" y="15621"/>
                </a:lnTo>
                <a:lnTo>
                  <a:pt x="3845" y="15646"/>
                </a:lnTo>
                <a:lnTo>
                  <a:pt x="3967" y="15621"/>
                </a:lnTo>
                <a:lnTo>
                  <a:pt x="4113" y="15573"/>
                </a:lnTo>
                <a:lnTo>
                  <a:pt x="4234" y="15524"/>
                </a:lnTo>
                <a:lnTo>
                  <a:pt x="4478" y="15378"/>
                </a:lnTo>
                <a:lnTo>
                  <a:pt x="4697" y="15232"/>
                </a:lnTo>
                <a:lnTo>
                  <a:pt x="4964" y="14989"/>
                </a:lnTo>
                <a:lnTo>
                  <a:pt x="5232" y="14746"/>
                </a:lnTo>
                <a:lnTo>
                  <a:pt x="5743" y="14210"/>
                </a:lnTo>
                <a:lnTo>
                  <a:pt x="5865" y="14308"/>
                </a:lnTo>
                <a:lnTo>
                  <a:pt x="5986" y="14381"/>
                </a:lnTo>
                <a:lnTo>
                  <a:pt x="6254" y="14502"/>
                </a:lnTo>
                <a:lnTo>
                  <a:pt x="6595" y="14648"/>
                </a:lnTo>
                <a:lnTo>
                  <a:pt x="6789" y="14697"/>
                </a:lnTo>
                <a:lnTo>
                  <a:pt x="6887" y="14721"/>
                </a:lnTo>
                <a:lnTo>
                  <a:pt x="6984" y="14721"/>
                </a:lnTo>
                <a:lnTo>
                  <a:pt x="7033" y="14940"/>
                </a:lnTo>
                <a:lnTo>
                  <a:pt x="7081" y="15135"/>
                </a:lnTo>
                <a:lnTo>
                  <a:pt x="7154" y="15573"/>
                </a:lnTo>
                <a:lnTo>
                  <a:pt x="7203" y="16035"/>
                </a:lnTo>
                <a:lnTo>
                  <a:pt x="7203" y="16278"/>
                </a:lnTo>
                <a:lnTo>
                  <a:pt x="7203" y="16546"/>
                </a:lnTo>
                <a:lnTo>
                  <a:pt x="7227" y="16692"/>
                </a:lnTo>
                <a:lnTo>
                  <a:pt x="7252" y="16814"/>
                </a:lnTo>
                <a:lnTo>
                  <a:pt x="7325" y="16911"/>
                </a:lnTo>
                <a:lnTo>
                  <a:pt x="7398" y="16984"/>
                </a:lnTo>
                <a:lnTo>
                  <a:pt x="7422" y="17008"/>
                </a:lnTo>
                <a:lnTo>
                  <a:pt x="7471" y="17057"/>
                </a:lnTo>
                <a:lnTo>
                  <a:pt x="7568" y="17130"/>
                </a:lnTo>
                <a:lnTo>
                  <a:pt x="7690" y="17179"/>
                </a:lnTo>
                <a:lnTo>
                  <a:pt x="7811" y="17203"/>
                </a:lnTo>
                <a:lnTo>
                  <a:pt x="7957" y="17227"/>
                </a:lnTo>
                <a:lnTo>
                  <a:pt x="8249" y="17227"/>
                </a:lnTo>
                <a:lnTo>
                  <a:pt x="8492" y="17203"/>
                </a:lnTo>
                <a:lnTo>
                  <a:pt x="9198" y="17179"/>
                </a:lnTo>
                <a:lnTo>
                  <a:pt x="9904" y="17154"/>
                </a:lnTo>
                <a:lnTo>
                  <a:pt x="10001" y="17130"/>
                </a:lnTo>
                <a:lnTo>
                  <a:pt x="10098" y="17081"/>
                </a:lnTo>
                <a:lnTo>
                  <a:pt x="10147" y="16984"/>
                </a:lnTo>
                <a:lnTo>
                  <a:pt x="10147" y="16887"/>
                </a:lnTo>
                <a:lnTo>
                  <a:pt x="10171" y="16862"/>
                </a:lnTo>
                <a:lnTo>
                  <a:pt x="10269" y="16741"/>
                </a:lnTo>
                <a:lnTo>
                  <a:pt x="10317" y="16619"/>
                </a:lnTo>
                <a:lnTo>
                  <a:pt x="10366" y="16473"/>
                </a:lnTo>
                <a:lnTo>
                  <a:pt x="10390" y="16327"/>
                </a:lnTo>
                <a:lnTo>
                  <a:pt x="10463" y="15719"/>
                </a:lnTo>
                <a:lnTo>
                  <a:pt x="10561" y="15159"/>
                </a:lnTo>
                <a:lnTo>
                  <a:pt x="10561" y="14892"/>
                </a:lnTo>
                <a:lnTo>
                  <a:pt x="10561" y="14600"/>
                </a:lnTo>
                <a:lnTo>
                  <a:pt x="10707" y="14624"/>
                </a:lnTo>
                <a:lnTo>
                  <a:pt x="10877" y="14600"/>
                </a:lnTo>
                <a:lnTo>
                  <a:pt x="11169" y="14527"/>
                </a:lnTo>
                <a:lnTo>
                  <a:pt x="11291" y="14502"/>
                </a:lnTo>
                <a:lnTo>
                  <a:pt x="11437" y="14429"/>
                </a:lnTo>
                <a:lnTo>
                  <a:pt x="11583" y="14356"/>
                </a:lnTo>
                <a:lnTo>
                  <a:pt x="11680" y="14235"/>
                </a:lnTo>
                <a:lnTo>
                  <a:pt x="11826" y="14405"/>
                </a:lnTo>
                <a:lnTo>
                  <a:pt x="11996" y="14527"/>
                </a:lnTo>
                <a:lnTo>
                  <a:pt x="12313" y="14770"/>
                </a:lnTo>
                <a:lnTo>
                  <a:pt x="12897" y="15208"/>
                </a:lnTo>
                <a:lnTo>
                  <a:pt x="13505" y="15621"/>
                </a:lnTo>
                <a:lnTo>
                  <a:pt x="13578" y="15646"/>
                </a:lnTo>
                <a:lnTo>
                  <a:pt x="13651" y="15670"/>
                </a:lnTo>
                <a:lnTo>
                  <a:pt x="13724" y="15646"/>
                </a:lnTo>
                <a:lnTo>
                  <a:pt x="13797" y="15621"/>
                </a:lnTo>
                <a:lnTo>
                  <a:pt x="13846" y="15597"/>
                </a:lnTo>
                <a:lnTo>
                  <a:pt x="13870" y="15524"/>
                </a:lnTo>
                <a:lnTo>
                  <a:pt x="13919" y="15476"/>
                </a:lnTo>
                <a:lnTo>
                  <a:pt x="13919" y="15403"/>
                </a:lnTo>
                <a:lnTo>
                  <a:pt x="14138" y="15232"/>
                </a:lnTo>
                <a:lnTo>
                  <a:pt x="14332" y="15038"/>
                </a:lnTo>
                <a:lnTo>
                  <a:pt x="14722" y="14624"/>
                </a:lnTo>
                <a:lnTo>
                  <a:pt x="15208" y="14162"/>
                </a:lnTo>
                <a:lnTo>
                  <a:pt x="15427" y="13894"/>
                </a:lnTo>
                <a:lnTo>
                  <a:pt x="15622" y="13651"/>
                </a:lnTo>
                <a:lnTo>
                  <a:pt x="15671" y="13553"/>
                </a:lnTo>
                <a:lnTo>
                  <a:pt x="15671" y="13480"/>
                </a:lnTo>
                <a:lnTo>
                  <a:pt x="15695" y="13383"/>
                </a:lnTo>
                <a:lnTo>
                  <a:pt x="15671" y="13261"/>
                </a:lnTo>
                <a:lnTo>
                  <a:pt x="15500" y="12969"/>
                </a:lnTo>
                <a:lnTo>
                  <a:pt x="15330" y="12702"/>
                </a:lnTo>
                <a:lnTo>
                  <a:pt x="14941" y="12191"/>
                </a:lnTo>
                <a:lnTo>
                  <a:pt x="14795" y="11996"/>
                </a:lnTo>
                <a:lnTo>
                  <a:pt x="14649" y="11801"/>
                </a:lnTo>
                <a:lnTo>
                  <a:pt x="14454" y="11655"/>
                </a:lnTo>
                <a:lnTo>
                  <a:pt x="14259" y="11509"/>
                </a:lnTo>
                <a:lnTo>
                  <a:pt x="14430" y="11266"/>
                </a:lnTo>
                <a:lnTo>
                  <a:pt x="14576" y="10998"/>
                </a:lnTo>
                <a:lnTo>
                  <a:pt x="14673" y="10706"/>
                </a:lnTo>
                <a:lnTo>
                  <a:pt x="14722" y="10414"/>
                </a:lnTo>
                <a:lnTo>
                  <a:pt x="14843" y="10463"/>
                </a:lnTo>
                <a:lnTo>
                  <a:pt x="14965" y="10463"/>
                </a:lnTo>
                <a:lnTo>
                  <a:pt x="15257" y="10487"/>
                </a:lnTo>
                <a:lnTo>
                  <a:pt x="15768" y="10439"/>
                </a:lnTo>
                <a:lnTo>
                  <a:pt x="16352" y="10414"/>
                </a:lnTo>
                <a:lnTo>
                  <a:pt x="16619" y="10390"/>
                </a:lnTo>
                <a:lnTo>
                  <a:pt x="16911" y="10366"/>
                </a:lnTo>
                <a:lnTo>
                  <a:pt x="16984" y="10341"/>
                </a:lnTo>
                <a:lnTo>
                  <a:pt x="17057" y="10293"/>
                </a:lnTo>
                <a:lnTo>
                  <a:pt x="17082" y="10220"/>
                </a:lnTo>
                <a:lnTo>
                  <a:pt x="17106" y="10171"/>
                </a:lnTo>
                <a:lnTo>
                  <a:pt x="17179" y="10122"/>
                </a:lnTo>
                <a:lnTo>
                  <a:pt x="17252" y="10074"/>
                </a:lnTo>
                <a:lnTo>
                  <a:pt x="17301" y="10001"/>
                </a:lnTo>
                <a:lnTo>
                  <a:pt x="17301" y="9928"/>
                </a:lnTo>
                <a:lnTo>
                  <a:pt x="17301" y="8784"/>
                </a:lnTo>
                <a:lnTo>
                  <a:pt x="17301" y="8224"/>
                </a:lnTo>
                <a:lnTo>
                  <a:pt x="17252" y="7665"/>
                </a:lnTo>
                <a:lnTo>
                  <a:pt x="17228" y="7567"/>
                </a:lnTo>
                <a:lnTo>
                  <a:pt x="17155" y="7519"/>
                </a:lnTo>
                <a:lnTo>
                  <a:pt x="17082" y="7470"/>
                </a:lnTo>
                <a:lnTo>
                  <a:pt x="17009" y="7446"/>
                </a:lnTo>
                <a:lnTo>
                  <a:pt x="16960" y="7300"/>
                </a:lnTo>
                <a:lnTo>
                  <a:pt x="16863" y="7203"/>
                </a:lnTo>
                <a:lnTo>
                  <a:pt x="16741" y="7130"/>
                </a:lnTo>
                <a:lnTo>
                  <a:pt x="16619" y="7057"/>
                </a:lnTo>
                <a:lnTo>
                  <a:pt x="16473" y="7008"/>
                </a:lnTo>
                <a:lnTo>
                  <a:pt x="16303" y="6984"/>
                </a:lnTo>
                <a:lnTo>
                  <a:pt x="16035" y="6935"/>
                </a:lnTo>
                <a:lnTo>
                  <a:pt x="15427" y="6862"/>
                </a:lnTo>
                <a:lnTo>
                  <a:pt x="15087" y="6838"/>
                </a:lnTo>
                <a:lnTo>
                  <a:pt x="14795" y="6838"/>
                </a:lnTo>
                <a:lnTo>
                  <a:pt x="14770" y="6667"/>
                </a:lnTo>
                <a:lnTo>
                  <a:pt x="14770" y="6521"/>
                </a:lnTo>
                <a:lnTo>
                  <a:pt x="14697" y="6181"/>
                </a:lnTo>
                <a:lnTo>
                  <a:pt x="14673" y="6010"/>
                </a:lnTo>
                <a:lnTo>
                  <a:pt x="14600" y="5816"/>
                </a:lnTo>
                <a:lnTo>
                  <a:pt x="14527" y="5621"/>
                </a:lnTo>
                <a:lnTo>
                  <a:pt x="14430" y="5451"/>
                </a:lnTo>
                <a:lnTo>
                  <a:pt x="14576" y="5256"/>
                </a:lnTo>
                <a:lnTo>
                  <a:pt x="14697" y="5086"/>
                </a:lnTo>
                <a:lnTo>
                  <a:pt x="15111" y="4477"/>
                </a:lnTo>
                <a:lnTo>
                  <a:pt x="15354" y="4185"/>
                </a:lnTo>
                <a:lnTo>
                  <a:pt x="15598" y="3893"/>
                </a:lnTo>
                <a:lnTo>
                  <a:pt x="15646" y="3845"/>
                </a:lnTo>
                <a:lnTo>
                  <a:pt x="15671" y="3796"/>
                </a:lnTo>
                <a:lnTo>
                  <a:pt x="15671" y="3723"/>
                </a:lnTo>
                <a:lnTo>
                  <a:pt x="15671" y="3650"/>
                </a:lnTo>
                <a:lnTo>
                  <a:pt x="15646" y="3601"/>
                </a:lnTo>
                <a:lnTo>
                  <a:pt x="15646" y="3528"/>
                </a:lnTo>
                <a:lnTo>
                  <a:pt x="15646" y="3431"/>
                </a:lnTo>
                <a:lnTo>
                  <a:pt x="15622" y="3382"/>
                </a:lnTo>
                <a:lnTo>
                  <a:pt x="15549" y="3236"/>
                </a:lnTo>
                <a:lnTo>
                  <a:pt x="15354" y="2993"/>
                </a:lnTo>
                <a:lnTo>
                  <a:pt x="15062" y="2677"/>
                </a:lnTo>
                <a:lnTo>
                  <a:pt x="14746" y="2385"/>
                </a:lnTo>
                <a:lnTo>
                  <a:pt x="14503" y="2190"/>
                </a:lnTo>
                <a:lnTo>
                  <a:pt x="14235" y="1971"/>
                </a:lnTo>
                <a:lnTo>
                  <a:pt x="14065" y="1874"/>
                </a:lnTo>
                <a:lnTo>
                  <a:pt x="13919" y="1825"/>
                </a:lnTo>
                <a:lnTo>
                  <a:pt x="13748" y="1801"/>
                </a:lnTo>
                <a:lnTo>
                  <a:pt x="13554" y="1801"/>
                </a:lnTo>
                <a:lnTo>
                  <a:pt x="13481" y="1825"/>
                </a:lnTo>
                <a:lnTo>
                  <a:pt x="13189" y="1971"/>
                </a:lnTo>
                <a:lnTo>
                  <a:pt x="12921" y="2117"/>
                </a:lnTo>
                <a:lnTo>
                  <a:pt x="12653" y="2312"/>
                </a:lnTo>
                <a:lnTo>
                  <a:pt x="12410" y="2506"/>
                </a:lnTo>
                <a:lnTo>
                  <a:pt x="12094" y="2725"/>
                </a:lnTo>
                <a:lnTo>
                  <a:pt x="11923" y="2847"/>
                </a:lnTo>
                <a:lnTo>
                  <a:pt x="11777" y="2993"/>
                </a:lnTo>
                <a:lnTo>
                  <a:pt x="11558" y="2847"/>
                </a:lnTo>
                <a:lnTo>
                  <a:pt x="11291" y="2750"/>
                </a:lnTo>
                <a:lnTo>
                  <a:pt x="11023" y="2652"/>
                </a:lnTo>
                <a:lnTo>
                  <a:pt x="10755" y="2628"/>
                </a:lnTo>
                <a:lnTo>
                  <a:pt x="10755" y="2604"/>
                </a:lnTo>
                <a:lnTo>
                  <a:pt x="10682" y="2458"/>
                </a:lnTo>
                <a:lnTo>
                  <a:pt x="10634" y="2287"/>
                </a:lnTo>
                <a:lnTo>
                  <a:pt x="10561" y="1922"/>
                </a:lnTo>
                <a:lnTo>
                  <a:pt x="10585" y="1922"/>
                </a:lnTo>
                <a:lnTo>
                  <a:pt x="10609" y="1874"/>
                </a:lnTo>
                <a:lnTo>
                  <a:pt x="10609" y="1825"/>
                </a:lnTo>
                <a:lnTo>
                  <a:pt x="10585" y="1752"/>
                </a:lnTo>
                <a:lnTo>
                  <a:pt x="10536" y="1703"/>
                </a:lnTo>
                <a:lnTo>
                  <a:pt x="10463" y="1095"/>
                </a:lnTo>
                <a:lnTo>
                  <a:pt x="10439" y="779"/>
                </a:lnTo>
                <a:lnTo>
                  <a:pt x="10366" y="487"/>
                </a:lnTo>
                <a:lnTo>
                  <a:pt x="10390" y="438"/>
                </a:lnTo>
                <a:lnTo>
                  <a:pt x="10415" y="389"/>
                </a:lnTo>
                <a:lnTo>
                  <a:pt x="10439" y="316"/>
                </a:lnTo>
                <a:lnTo>
                  <a:pt x="10415" y="268"/>
                </a:lnTo>
                <a:lnTo>
                  <a:pt x="10390" y="195"/>
                </a:lnTo>
                <a:lnTo>
                  <a:pt x="10342" y="146"/>
                </a:lnTo>
                <a:lnTo>
                  <a:pt x="10293" y="122"/>
                </a:lnTo>
                <a:lnTo>
                  <a:pt x="10196" y="97"/>
                </a:lnTo>
                <a:lnTo>
                  <a:pt x="9855" y="73"/>
                </a:lnTo>
                <a:lnTo>
                  <a:pt x="9490" y="49"/>
                </a:lnTo>
                <a:lnTo>
                  <a:pt x="8760" y="49"/>
                </a:lnTo>
                <a:lnTo>
                  <a:pt x="8395" y="24"/>
                </a:lnTo>
                <a:lnTo>
                  <a:pt x="8030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C000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</TotalTime>
  <Words>497</Words>
  <Application>Microsoft Office PowerPoint</Application>
  <PresentationFormat>On-screen Show (4:3)</PresentationFormat>
  <Paragraphs>125</Paragraphs>
  <Slides>26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7" baseType="lpstr">
      <vt:lpstr>Arial</vt:lpstr>
      <vt:lpstr>Courier New</vt:lpstr>
      <vt:lpstr>Prompt SemiBold</vt:lpstr>
      <vt:lpstr>Kanit</vt:lpstr>
      <vt:lpstr>Prompt Medium</vt:lpstr>
      <vt:lpstr>Roboto</vt:lpstr>
      <vt:lpstr>Walter Turncoat</vt:lpstr>
      <vt:lpstr>Kanit SemiBold</vt:lpstr>
      <vt:lpstr>Prompt</vt:lpstr>
      <vt:lpstr>Arabica</vt:lpstr>
      <vt:lpstr>Material</vt:lpstr>
      <vt:lpstr>PowerPoint Presentation</vt:lpstr>
      <vt:lpstr>NETPIE is……</vt:lpstr>
      <vt:lpstr>NETPIE คือ</vt:lpstr>
      <vt:lpstr>Client Library</vt:lpstr>
      <vt:lpstr>How it works</vt:lpstr>
      <vt:lpstr>The mechanism inside….</vt:lpstr>
      <vt:lpstr>NETPIE - Where Things Chat</vt:lpstr>
      <vt:lpstr>Supporting Hardware and OS </vt:lpstr>
      <vt:lpstr>Supporting languages</vt:lpstr>
      <vt:lpstr>Open-source library</vt:lpstr>
      <vt:lpstr>NETPIE.io</vt:lpstr>
      <vt:lpstr>Application ID</vt:lpstr>
      <vt:lpstr>Application ID Defines Scope</vt:lpstr>
      <vt:lpstr>Key &amp; Secret Are Credentials for Device Authentication </vt:lpstr>
      <vt:lpstr>Key &amp; Secret Are Credentials for Device Authentication </vt:lpstr>
      <vt:lpstr>Key Types</vt:lpstr>
      <vt:lpstr>ALIAS</vt:lpstr>
      <vt:lpstr>NETPIE Resources</vt:lpstr>
      <vt:lpstr>Hackable Open-source Dashboard</vt:lpstr>
      <vt:lpstr>Data Storage Service</vt:lpstr>
      <vt:lpstr>Data Widget</vt:lpstr>
      <vt:lpstr>NETPIE Freeboard Example</vt:lpstr>
      <vt:lpstr>Demo/Videos</vt:lpstr>
      <vt:lpstr>NETPIE Mobile App</vt:lpstr>
      <vt:lpstr>Guide for how to install and use mobile app</vt:lpstr>
      <vt:lpstr>Presence API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Opas</dc:creator>
  <cp:lastModifiedBy>Windows User</cp:lastModifiedBy>
  <cp:revision>28</cp:revision>
  <dcterms:modified xsi:type="dcterms:W3CDTF">2018-12-09T16:13:33Z</dcterms:modified>
</cp:coreProperties>
</file>